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9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3" r:id="rId31"/>
    <p:sldId id="285" r:id="rId32"/>
    <p:sldId id="286" r:id="rId33"/>
    <p:sldId id="287" r:id="rId34"/>
    <p:sldId id="288" r:id="rId35"/>
    <p:sldId id="289" r:id="rId36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1172" y="4225390"/>
            <a:ext cx="4413250" cy="522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939800" y="3529239"/>
            <a:ext cx="4943475" cy="5780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53299" cy="10286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9443" y="4507057"/>
            <a:ext cx="10938555" cy="57799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4C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5164" y="1675350"/>
            <a:ext cx="1155767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180" y="3526697"/>
            <a:ext cx="17739639" cy="6371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961093"/>
            <a:ext cx="17643625" cy="5087407"/>
            <a:chOff x="455208" y="505062"/>
            <a:chExt cx="17643625" cy="5087407"/>
          </a:xfrm>
        </p:grpSpPr>
        <p:sp>
          <p:nvSpPr>
            <p:cNvPr id="3" name="object 3"/>
            <p:cNvSpPr/>
            <p:nvPr/>
          </p:nvSpPr>
          <p:spPr>
            <a:xfrm>
              <a:off x="725233" y="505062"/>
              <a:ext cx="17373600" cy="5087407"/>
            </a:xfrm>
            <a:custGeom>
              <a:avLst/>
              <a:gdLst/>
              <a:ahLst/>
              <a:cxnLst/>
              <a:rect l="l" t="t" r="r" b="b"/>
              <a:pathLst>
                <a:path w="17373600" h="9315450">
                  <a:moveTo>
                    <a:pt x="17373598" y="9315449"/>
                  </a:moveTo>
                  <a:lnTo>
                    <a:pt x="0" y="9315449"/>
                  </a:lnTo>
                  <a:lnTo>
                    <a:pt x="0" y="0"/>
                  </a:lnTo>
                  <a:lnTo>
                    <a:pt x="17373598" y="0"/>
                  </a:lnTo>
                  <a:lnTo>
                    <a:pt x="17373598" y="9315449"/>
                  </a:lnTo>
                  <a:close/>
                </a:path>
              </a:pathLst>
            </a:custGeom>
            <a:solidFill>
              <a:srgbClr val="F5F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8808" y="868069"/>
              <a:ext cx="5619749" cy="3952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91757" y="1472378"/>
              <a:ext cx="2390774" cy="31527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208" y="868069"/>
              <a:ext cx="5153024" cy="3867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3877978"/>
            <a:ext cx="18288000" cy="6409055"/>
            <a:chOff x="0" y="3877978"/>
            <a:chExt cx="18288000" cy="6409055"/>
          </a:xfrm>
        </p:grpSpPr>
        <p:sp>
          <p:nvSpPr>
            <p:cNvPr id="3" name="object 3"/>
            <p:cNvSpPr/>
            <p:nvPr/>
          </p:nvSpPr>
          <p:spPr>
            <a:xfrm>
              <a:off x="0" y="3877978"/>
              <a:ext cx="18288000" cy="6409055"/>
            </a:xfrm>
            <a:custGeom>
              <a:avLst/>
              <a:gdLst/>
              <a:ahLst/>
              <a:cxnLst/>
              <a:rect l="l" t="t" r="r" b="b"/>
              <a:pathLst>
                <a:path w="18288000" h="6409055">
                  <a:moveTo>
                    <a:pt x="0" y="6409021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6409021"/>
                  </a:lnTo>
                  <a:lnTo>
                    <a:pt x="0" y="6409021"/>
                  </a:lnTo>
                  <a:close/>
                </a:path>
              </a:pathLst>
            </a:custGeom>
            <a:solidFill>
              <a:srgbClr val="F5F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8228" y="4334904"/>
              <a:ext cx="5372099" cy="53149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6219" y="1164009"/>
            <a:ext cx="12223115" cy="12769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317625" marR="5080" indent="-1305560">
              <a:lnSpc>
                <a:spcPts val="4580"/>
              </a:lnSpc>
              <a:spcBef>
                <a:spcPts val="835"/>
              </a:spcBef>
            </a:pPr>
            <a:r>
              <a:rPr spc="470" dirty="0"/>
              <a:t>PUANLARIN</a:t>
            </a:r>
            <a:r>
              <a:rPr spc="-500" dirty="0"/>
              <a:t> </a:t>
            </a:r>
            <a:r>
              <a:rPr spc="484" dirty="0"/>
              <a:t>HESAPLANMASINDA</a:t>
            </a:r>
            <a:r>
              <a:rPr spc="-500" dirty="0"/>
              <a:t> </a:t>
            </a:r>
            <a:r>
              <a:rPr spc="285" dirty="0"/>
              <a:t>TESTLERİN </a:t>
            </a:r>
            <a:r>
              <a:rPr spc="-1310" dirty="0"/>
              <a:t> </a:t>
            </a:r>
            <a:r>
              <a:rPr spc="605" dirty="0"/>
              <a:t>H</a:t>
            </a:r>
            <a:r>
              <a:rPr spc="254" dirty="0"/>
              <a:t>E</a:t>
            </a:r>
            <a:r>
              <a:rPr spc="480" dirty="0"/>
              <a:t>S</a:t>
            </a:r>
            <a:r>
              <a:rPr spc="470" dirty="0"/>
              <a:t>A</a:t>
            </a:r>
            <a:r>
              <a:rPr spc="395" dirty="0"/>
              <a:t>P</a:t>
            </a:r>
            <a:r>
              <a:rPr spc="130" dirty="0"/>
              <a:t>L</a:t>
            </a:r>
            <a:r>
              <a:rPr spc="470" dirty="0"/>
              <a:t>A</a:t>
            </a:r>
            <a:r>
              <a:rPr spc="635" dirty="0"/>
              <a:t>N</a:t>
            </a:r>
            <a:r>
              <a:rPr spc="775" dirty="0"/>
              <a:t>M</a:t>
            </a:r>
            <a:r>
              <a:rPr spc="470" dirty="0"/>
              <a:t>A</a:t>
            </a:r>
            <a:r>
              <a:rPr spc="480" dirty="0"/>
              <a:t>S</a:t>
            </a:r>
            <a:r>
              <a:rPr spc="360" dirty="0"/>
              <a:t>I</a:t>
            </a:r>
            <a:r>
              <a:rPr spc="-505" dirty="0"/>
              <a:t> </a:t>
            </a:r>
            <a:r>
              <a:rPr spc="365" dirty="0"/>
              <a:t>V</a:t>
            </a:r>
            <a:r>
              <a:rPr spc="260" dirty="0"/>
              <a:t>E</a:t>
            </a:r>
            <a:r>
              <a:rPr spc="-505" dirty="0"/>
              <a:t> </a:t>
            </a:r>
            <a:r>
              <a:rPr spc="480" dirty="0"/>
              <a:t>S</a:t>
            </a:r>
            <a:r>
              <a:rPr spc="540" dirty="0"/>
              <a:t>O</a:t>
            </a:r>
            <a:r>
              <a:rPr spc="500" dirty="0"/>
              <a:t>R</a:t>
            </a:r>
            <a:r>
              <a:rPr spc="655" dirty="0"/>
              <a:t>U</a:t>
            </a:r>
            <a:r>
              <a:rPr spc="-505" dirty="0"/>
              <a:t> </a:t>
            </a:r>
            <a:r>
              <a:rPr spc="480" dirty="0"/>
              <a:t>S</a:t>
            </a:r>
            <a:r>
              <a:rPr spc="470" dirty="0"/>
              <a:t>A</a:t>
            </a:r>
            <a:r>
              <a:rPr spc="175" dirty="0"/>
              <a:t>Y</a:t>
            </a:r>
            <a:r>
              <a:rPr spc="355" dirty="0"/>
              <a:t>I</a:t>
            </a:r>
            <a:r>
              <a:rPr spc="130" dirty="0"/>
              <a:t>L</a:t>
            </a:r>
            <a:r>
              <a:rPr spc="470" dirty="0"/>
              <a:t>A</a:t>
            </a:r>
            <a:r>
              <a:rPr spc="500" dirty="0"/>
              <a:t>R</a:t>
            </a:r>
            <a:r>
              <a:rPr spc="360" dirty="0"/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44054" y="5168561"/>
            <a:ext cx="6858000" cy="3171381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  <a:tabLst>
                <a:tab pos="748665" algn="l"/>
                <a:tab pos="1703705" algn="l"/>
                <a:tab pos="3244215" algn="l"/>
              </a:tabLst>
            </a:pPr>
            <a:r>
              <a:rPr sz="2500" spc="25" dirty="0">
                <a:solidFill>
                  <a:srgbClr val="E4CD4A"/>
                </a:solidFill>
                <a:latin typeface="Microsoft Sans Serif"/>
                <a:cs typeface="Microsoft Sans Serif"/>
              </a:rPr>
              <a:t>TYT	</a:t>
            </a:r>
            <a:r>
              <a:rPr sz="2500" spc="145" dirty="0">
                <a:solidFill>
                  <a:srgbClr val="E4CD4A"/>
                </a:solidFill>
                <a:latin typeface="Microsoft Sans Serif"/>
                <a:cs typeface="Microsoft Sans Serif"/>
              </a:rPr>
              <a:t>Puan	</a:t>
            </a:r>
            <a:r>
              <a:rPr sz="2500" spc="240" dirty="0">
                <a:solidFill>
                  <a:srgbClr val="E4CD4A"/>
                </a:solidFill>
                <a:latin typeface="Microsoft Sans Serif"/>
                <a:cs typeface="Microsoft Sans Serif"/>
              </a:rPr>
              <a:t>Türünün	</a:t>
            </a:r>
            <a:r>
              <a:rPr sz="2500" spc="215" dirty="0">
                <a:solidFill>
                  <a:srgbClr val="E4CD4A"/>
                </a:solidFill>
                <a:latin typeface="Microsoft Sans Serif"/>
                <a:cs typeface="Microsoft Sans Serif"/>
              </a:rPr>
              <a:t>Hesaplanmasında</a:t>
            </a:r>
            <a:endParaRPr sz="25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  <a:tabLst>
                <a:tab pos="1665605" algn="l"/>
                <a:tab pos="2558415" algn="l"/>
                <a:tab pos="3945890" algn="l"/>
                <a:tab pos="4451350" algn="l"/>
                <a:tab pos="6290310" algn="l"/>
              </a:tabLst>
            </a:pPr>
            <a:r>
              <a:rPr sz="2500" spc="265" dirty="0">
                <a:solidFill>
                  <a:srgbClr val="E4CD4A"/>
                </a:solidFill>
                <a:latin typeface="Microsoft Sans Serif"/>
                <a:cs typeface="Microsoft Sans Serif"/>
              </a:rPr>
              <a:t>Testlerin	</a:t>
            </a:r>
            <a:r>
              <a:rPr sz="2500" spc="160" dirty="0">
                <a:solidFill>
                  <a:srgbClr val="E4CD4A"/>
                </a:solidFill>
                <a:latin typeface="Microsoft Sans Serif"/>
                <a:cs typeface="Microsoft Sans Serif"/>
              </a:rPr>
              <a:t>Soru	</a:t>
            </a:r>
            <a:r>
              <a:rPr sz="2500" spc="195" dirty="0">
                <a:solidFill>
                  <a:srgbClr val="E4CD4A"/>
                </a:solidFill>
                <a:latin typeface="Microsoft Sans Serif"/>
                <a:cs typeface="Microsoft Sans Serif"/>
              </a:rPr>
              <a:t>Sayıları	</a:t>
            </a:r>
            <a:r>
              <a:rPr sz="2500" spc="125" dirty="0">
                <a:solidFill>
                  <a:srgbClr val="E4CD4A"/>
                </a:solidFill>
                <a:latin typeface="Microsoft Sans Serif"/>
                <a:cs typeface="Microsoft Sans Serif"/>
              </a:rPr>
              <a:t>ve	</a:t>
            </a:r>
            <a:r>
              <a:rPr sz="2500" spc="285" dirty="0">
                <a:solidFill>
                  <a:srgbClr val="E4CD4A"/>
                </a:solidFill>
                <a:latin typeface="Microsoft Sans Serif"/>
                <a:cs typeface="Microsoft Sans Serif"/>
              </a:rPr>
              <a:t>Ağırlıkları	</a:t>
            </a:r>
            <a:r>
              <a:rPr sz="2500" spc="120" dirty="0">
                <a:solidFill>
                  <a:srgbClr val="E4CD4A"/>
                </a:solidFill>
                <a:latin typeface="Microsoft Sans Serif"/>
                <a:cs typeface="Microsoft Sans Serif"/>
              </a:rPr>
              <a:t>(%)</a:t>
            </a:r>
            <a:endParaRPr sz="25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Microsoft Sans Serif"/>
              <a:cs typeface="Microsoft Sans Serif"/>
            </a:endParaRPr>
          </a:p>
          <a:p>
            <a:pPr marL="433705" indent="-353060">
              <a:lnSpc>
                <a:spcPct val="100000"/>
              </a:lnSpc>
              <a:buAutoNum type="arabicPeriod"/>
              <a:tabLst>
                <a:tab pos="434340" algn="l"/>
                <a:tab pos="2384425" algn="l"/>
                <a:tab pos="3046095" algn="l"/>
                <a:tab pos="4073525" algn="l"/>
                <a:tab pos="4389755" algn="l"/>
              </a:tabLst>
            </a:pP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340" dirty="0" err="1" smtClean="0">
                <a:latin typeface="Microsoft Sans Serif"/>
                <a:cs typeface="Microsoft Sans Serif"/>
              </a:rPr>
              <a:t>M</a:t>
            </a:r>
            <a:r>
              <a:rPr sz="2500" spc="155" dirty="0" err="1" smtClean="0">
                <a:latin typeface="Microsoft Sans Serif"/>
                <a:cs typeface="Microsoft Sans Serif"/>
              </a:rPr>
              <a:t>a</a:t>
            </a:r>
            <a:r>
              <a:rPr sz="2500" spc="555" dirty="0" err="1" smtClean="0">
                <a:latin typeface="Microsoft Sans Serif"/>
                <a:cs typeface="Microsoft Sans Serif"/>
              </a:rPr>
              <a:t>t</a:t>
            </a:r>
            <a:r>
              <a:rPr sz="2500" spc="250" dirty="0" err="1" smtClean="0">
                <a:latin typeface="Microsoft Sans Serif"/>
                <a:cs typeface="Microsoft Sans Serif"/>
              </a:rPr>
              <a:t>e</a:t>
            </a:r>
            <a:r>
              <a:rPr sz="2500" spc="315" dirty="0" err="1" smtClean="0">
                <a:latin typeface="Microsoft Sans Serif"/>
                <a:cs typeface="Microsoft Sans Serif"/>
              </a:rPr>
              <a:t>m</a:t>
            </a:r>
            <a:r>
              <a:rPr sz="2500" spc="155" dirty="0" err="1" smtClean="0">
                <a:latin typeface="Microsoft Sans Serif"/>
                <a:cs typeface="Microsoft Sans Serif"/>
              </a:rPr>
              <a:t>a</a:t>
            </a:r>
            <a:r>
              <a:rPr sz="2500" spc="555" dirty="0" err="1" smtClean="0">
                <a:latin typeface="Microsoft Sans Serif"/>
                <a:cs typeface="Microsoft Sans Serif"/>
              </a:rPr>
              <a:t>t</a:t>
            </a:r>
            <a:r>
              <a:rPr sz="2500" spc="310" dirty="0" err="1" smtClean="0">
                <a:latin typeface="Microsoft Sans Serif"/>
                <a:cs typeface="Microsoft Sans Serif"/>
              </a:rPr>
              <a:t>i</a:t>
            </a:r>
            <a:r>
              <a:rPr sz="2500" spc="55" dirty="0" err="1" smtClean="0">
                <a:latin typeface="Microsoft Sans Serif"/>
                <a:cs typeface="Microsoft Sans Serif"/>
              </a:rPr>
              <a:t>k</a:t>
            </a:r>
            <a:r>
              <a:rPr sz="2500" spc="-25" dirty="0" smtClean="0">
                <a:latin typeface="Microsoft Sans Serif"/>
                <a:cs typeface="Microsoft Sans Serif"/>
              </a:rPr>
              <a:t>(</a:t>
            </a:r>
            <a:r>
              <a:rPr sz="2500" spc="-415" dirty="0" smtClean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4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95" dirty="0">
                <a:latin typeface="Microsoft Sans Serif"/>
                <a:cs typeface="Microsoft Sans Serif"/>
              </a:rPr>
              <a:t>S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285" dirty="0">
                <a:latin typeface="Microsoft Sans Serif"/>
                <a:cs typeface="Microsoft Sans Serif"/>
              </a:rPr>
              <a:t>u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3</a:t>
            </a:r>
            <a:r>
              <a:rPr sz="2500" spc="15" dirty="0">
                <a:latin typeface="Microsoft Sans Serif"/>
                <a:cs typeface="Microsoft Sans Serif"/>
              </a:rPr>
              <a:t>3</a:t>
            </a:r>
            <a:endParaRPr sz="2500" dirty="0">
              <a:latin typeface="Microsoft Sans Serif"/>
              <a:cs typeface="Microsoft Sans Serif"/>
            </a:endParaRPr>
          </a:p>
          <a:p>
            <a:pPr marL="433705" indent="-35306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434340" algn="l"/>
                <a:tab pos="1704339" algn="l"/>
                <a:tab pos="2365375" algn="l"/>
                <a:tab pos="3393440" algn="l"/>
                <a:tab pos="3709035" algn="l"/>
              </a:tabLst>
            </a:pP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130" dirty="0" err="1" smtClean="0">
                <a:latin typeface="Microsoft Sans Serif"/>
                <a:cs typeface="Microsoft Sans Serif"/>
              </a:rPr>
              <a:t>T</a:t>
            </a:r>
            <a:r>
              <a:rPr sz="2500" spc="285" dirty="0" err="1" smtClean="0">
                <a:latin typeface="Microsoft Sans Serif"/>
                <a:cs typeface="Microsoft Sans Serif"/>
              </a:rPr>
              <a:t>ü</a:t>
            </a:r>
            <a:r>
              <a:rPr sz="2500" spc="375" dirty="0" err="1" smtClean="0">
                <a:latin typeface="Microsoft Sans Serif"/>
                <a:cs typeface="Microsoft Sans Serif"/>
              </a:rPr>
              <a:t>r</a:t>
            </a:r>
            <a:r>
              <a:rPr sz="2500" spc="300" dirty="0" err="1" smtClean="0">
                <a:latin typeface="Microsoft Sans Serif"/>
                <a:cs typeface="Microsoft Sans Serif"/>
              </a:rPr>
              <a:t>k</a:t>
            </a:r>
            <a:r>
              <a:rPr sz="2500" spc="155" dirty="0" err="1" smtClean="0">
                <a:latin typeface="Microsoft Sans Serif"/>
                <a:cs typeface="Microsoft Sans Serif"/>
              </a:rPr>
              <a:t>ç</a:t>
            </a:r>
            <a:r>
              <a:rPr sz="2500" spc="5" dirty="0" err="1" smtClean="0">
                <a:latin typeface="Microsoft Sans Serif"/>
                <a:cs typeface="Microsoft Sans Serif"/>
              </a:rPr>
              <a:t>e</a:t>
            </a:r>
            <a:r>
              <a:rPr sz="2500" spc="-25" dirty="0" smtClean="0">
                <a:latin typeface="Microsoft Sans Serif"/>
                <a:cs typeface="Microsoft Sans Serif"/>
              </a:rPr>
              <a:t>(</a:t>
            </a:r>
            <a:r>
              <a:rPr sz="2500" spc="-415" dirty="0" smtClean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4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95" dirty="0">
                <a:latin typeface="Microsoft Sans Serif"/>
                <a:cs typeface="Microsoft Sans Serif"/>
              </a:rPr>
              <a:t>S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285" dirty="0">
                <a:latin typeface="Microsoft Sans Serif"/>
                <a:cs typeface="Microsoft Sans Serif"/>
              </a:rPr>
              <a:t>u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3</a:t>
            </a:r>
            <a:r>
              <a:rPr sz="2500" spc="15" dirty="0">
                <a:latin typeface="Microsoft Sans Serif"/>
                <a:cs typeface="Microsoft Sans Serif"/>
              </a:rPr>
              <a:t>3</a:t>
            </a:r>
            <a:endParaRPr sz="2500" dirty="0">
              <a:latin typeface="Microsoft Sans Serif"/>
              <a:cs typeface="Microsoft Sans Serif"/>
            </a:endParaRPr>
          </a:p>
          <a:p>
            <a:pPr marL="433705" indent="-35306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434340" algn="l"/>
                <a:tab pos="1164590" algn="l"/>
                <a:tab pos="2747010" algn="l"/>
                <a:tab pos="3408045" algn="l"/>
                <a:tab pos="4436110" algn="l"/>
                <a:tab pos="4751705" algn="l"/>
              </a:tabLst>
            </a:pP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60" dirty="0" smtClean="0">
                <a:latin typeface="Microsoft Sans Serif"/>
                <a:cs typeface="Microsoft Sans Serif"/>
              </a:rPr>
              <a:t>F</a:t>
            </a:r>
            <a:r>
              <a:rPr sz="2500" spc="250" dirty="0" smtClean="0">
                <a:latin typeface="Microsoft Sans Serif"/>
                <a:cs typeface="Microsoft Sans Serif"/>
              </a:rPr>
              <a:t>e</a:t>
            </a:r>
            <a:r>
              <a:rPr sz="2500" spc="40" dirty="0" smtClean="0">
                <a:latin typeface="Microsoft Sans Serif"/>
                <a:cs typeface="Microsoft Sans Serif"/>
              </a:rPr>
              <a:t>n</a:t>
            </a:r>
            <a:r>
              <a:rPr lang="tr-TR" sz="2500" dirty="0">
                <a:latin typeface="Microsoft Sans Serif"/>
                <a:cs typeface="Microsoft Sans Serif"/>
              </a:rPr>
              <a:t> </a:t>
            </a:r>
            <a:r>
              <a:rPr sz="2500" spc="185" dirty="0" err="1" smtClean="0">
                <a:latin typeface="Microsoft Sans Serif"/>
                <a:cs typeface="Microsoft Sans Serif"/>
              </a:rPr>
              <a:t>B</a:t>
            </a:r>
            <a:r>
              <a:rPr sz="2500" spc="310" dirty="0" err="1" smtClean="0">
                <a:latin typeface="Microsoft Sans Serif"/>
                <a:cs typeface="Microsoft Sans Serif"/>
              </a:rPr>
              <a:t>i</a:t>
            </a:r>
            <a:r>
              <a:rPr sz="2500" spc="360" dirty="0" err="1" smtClean="0">
                <a:latin typeface="Microsoft Sans Serif"/>
                <a:cs typeface="Microsoft Sans Serif"/>
              </a:rPr>
              <a:t>l</a:t>
            </a:r>
            <a:r>
              <a:rPr sz="2500" spc="310" dirty="0" err="1" smtClean="0">
                <a:latin typeface="Microsoft Sans Serif"/>
                <a:cs typeface="Microsoft Sans Serif"/>
              </a:rPr>
              <a:t>i</a:t>
            </a:r>
            <a:r>
              <a:rPr sz="2500" spc="315" dirty="0" err="1" smtClean="0">
                <a:latin typeface="Microsoft Sans Serif"/>
                <a:cs typeface="Microsoft Sans Serif"/>
              </a:rPr>
              <a:t>m</a:t>
            </a:r>
            <a:r>
              <a:rPr sz="2500" spc="360" dirty="0" err="1" smtClean="0">
                <a:latin typeface="Microsoft Sans Serif"/>
                <a:cs typeface="Microsoft Sans Serif"/>
              </a:rPr>
              <a:t>l</a:t>
            </a:r>
            <a:r>
              <a:rPr sz="2500" spc="250" dirty="0" err="1" smtClean="0">
                <a:latin typeface="Microsoft Sans Serif"/>
                <a:cs typeface="Microsoft Sans Serif"/>
              </a:rPr>
              <a:t>e</a:t>
            </a:r>
            <a:r>
              <a:rPr sz="2500" spc="375" dirty="0" err="1" smtClean="0">
                <a:latin typeface="Microsoft Sans Serif"/>
                <a:cs typeface="Microsoft Sans Serif"/>
              </a:rPr>
              <a:t>r</a:t>
            </a:r>
            <a:r>
              <a:rPr sz="2500" spc="60" dirty="0" err="1" smtClean="0">
                <a:latin typeface="Microsoft Sans Serif"/>
                <a:cs typeface="Microsoft Sans Serif"/>
              </a:rPr>
              <a:t>i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2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95" dirty="0">
                <a:latin typeface="Microsoft Sans Serif"/>
                <a:cs typeface="Microsoft Sans Serif"/>
              </a:rPr>
              <a:t>S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285" dirty="0">
                <a:latin typeface="Microsoft Sans Serif"/>
                <a:cs typeface="Microsoft Sans Serif"/>
              </a:rPr>
              <a:t>u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7</a:t>
            </a:r>
            <a:endParaRPr sz="2500" dirty="0">
              <a:latin typeface="Microsoft Sans Serif"/>
              <a:cs typeface="Microsoft Sans Serif"/>
            </a:endParaRPr>
          </a:p>
          <a:p>
            <a:pPr marL="433705" indent="-35306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434340" algn="l"/>
                <a:tab pos="1637664" algn="l"/>
                <a:tab pos="3107690" algn="l"/>
                <a:tab pos="3769360" algn="l"/>
                <a:tab pos="4796790" algn="l"/>
                <a:tab pos="5112385" algn="l"/>
              </a:tabLst>
            </a:pP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-95" dirty="0">
                <a:latin typeface="Microsoft Sans Serif"/>
                <a:cs typeface="Microsoft Sans Serif"/>
              </a:rPr>
              <a:t>S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110" dirty="0">
                <a:latin typeface="Microsoft Sans Serif"/>
                <a:cs typeface="Microsoft Sans Serif"/>
              </a:rPr>
              <a:t>s</a:t>
            </a:r>
            <a:r>
              <a:rPr sz="2500" spc="235" dirty="0">
                <a:latin typeface="Microsoft Sans Serif"/>
                <a:cs typeface="Microsoft Sans Serif"/>
              </a:rPr>
              <a:t>y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110" dirty="0">
                <a:latin typeface="Microsoft Sans Serif"/>
                <a:cs typeface="Microsoft Sans Serif"/>
              </a:rPr>
              <a:t>l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185" dirty="0">
                <a:latin typeface="Microsoft Sans Serif"/>
                <a:cs typeface="Microsoft Sans Serif"/>
              </a:rPr>
              <a:t>B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315" dirty="0">
                <a:latin typeface="Microsoft Sans Serif"/>
                <a:cs typeface="Microsoft Sans Serif"/>
              </a:rPr>
              <a:t>m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130" dirty="0">
                <a:latin typeface="Microsoft Sans Serif"/>
                <a:cs typeface="Microsoft Sans Serif"/>
              </a:rPr>
              <a:t>r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2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95" dirty="0">
                <a:latin typeface="Microsoft Sans Serif"/>
                <a:cs typeface="Microsoft Sans Serif"/>
              </a:rPr>
              <a:t>S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285" dirty="0">
                <a:latin typeface="Microsoft Sans Serif"/>
                <a:cs typeface="Microsoft Sans Serif"/>
              </a:rPr>
              <a:t>u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7</a:t>
            </a:r>
            <a:endParaRPr sz="2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77978"/>
            <a:ext cx="18288000" cy="6409055"/>
          </a:xfrm>
          <a:custGeom>
            <a:avLst/>
            <a:gdLst/>
            <a:ahLst/>
            <a:cxnLst/>
            <a:rect l="l" t="t" r="r" b="b"/>
            <a:pathLst>
              <a:path w="18288000" h="6409055">
                <a:moveTo>
                  <a:pt x="0" y="6409021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6409021"/>
                </a:lnTo>
                <a:lnTo>
                  <a:pt x="0" y="6409021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95" dirty="0"/>
              <a:t>P</a:t>
            </a:r>
            <a:r>
              <a:rPr spc="650" dirty="0"/>
              <a:t>U</a:t>
            </a:r>
            <a:r>
              <a:rPr spc="470" dirty="0"/>
              <a:t>A</a:t>
            </a:r>
            <a:r>
              <a:rPr spc="640" dirty="0"/>
              <a:t>N</a:t>
            </a:r>
            <a:r>
              <a:rPr spc="-505" dirty="0"/>
              <a:t> </a:t>
            </a:r>
            <a:r>
              <a:rPr spc="-25" dirty="0"/>
              <a:t>T</a:t>
            </a:r>
            <a:r>
              <a:rPr spc="650" dirty="0"/>
              <a:t>Ü</a:t>
            </a:r>
            <a:r>
              <a:rPr spc="500" dirty="0"/>
              <a:t>R</a:t>
            </a:r>
            <a:r>
              <a:rPr spc="130" dirty="0"/>
              <a:t>L</a:t>
            </a:r>
            <a:r>
              <a:rPr spc="254" dirty="0"/>
              <a:t>E</a:t>
            </a:r>
            <a:r>
              <a:rPr spc="500" dirty="0"/>
              <a:t>R</a:t>
            </a:r>
            <a:r>
              <a:rPr spc="360" dirty="0"/>
              <a:t>İ</a:t>
            </a:r>
            <a:r>
              <a:rPr spc="-505" dirty="0"/>
              <a:t> </a:t>
            </a:r>
            <a:r>
              <a:rPr spc="-25" dirty="0"/>
              <a:t>T</a:t>
            </a:r>
            <a:r>
              <a:rPr spc="175" dirty="0"/>
              <a:t>Y</a:t>
            </a:r>
            <a:r>
              <a:rPr spc="-25" dirty="0"/>
              <a:t>T</a:t>
            </a:r>
            <a:r>
              <a:rPr spc="330" dirty="0"/>
              <a:t>+</a:t>
            </a:r>
            <a:r>
              <a:rPr spc="-505" dirty="0"/>
              <a:t> </a:t>
            </a:r>
            <a:r>
              <a:rPr spc="470" dirty="0"/>
              <a:t>A</a:t>
            </a:r>
            <a:r>
              <a:rPr spc="175" dirty="0"/>
              <a:t>Y</a:t>
            </a:r>
            <a:r>
              <a:rPr spc="-20" dirty="0"/>
              <a:t>T</a:t>
            </a:r>
            <a:r>
              <a:rPr spc="-505" dirty="0"/>
              <a:t> </a:t>
            </a:r>
            <a:r>
              <a:rPr spc="355" dirty="0"/>
              <a:t>İ</a:t>
            </a:r>
            <a:r>
              <a:rPr spc="20" dirty="0"/>
              <a:t>Ç</a:t>
            </a:r>
            <a:r>
              <a:rPr spc="355" dirty="0"/>
              <a:t>İ</a:t>
            </a:r>
            <a:r>
              <a:rPr spc="640" dirty="0"/>
              <a:t>N</a:t>
            </a:r>
            <a:r>
              <a:rPr spc="-505" dirty="0"/>
              <a:t> </a:t>
            </a:r>
            <a:r>
              <a:rPr spc="605" dirty="0"/>
              <a:t>H</a:t>
            </a:r>
            <a:r>
              <a:rPr spc="254" dirty="0"/>
              <a:t>E</a:t>
            </a:r>
            <a:r>
              <a:rPr spc="480" dirty="0"/>
              <a:t>S</a:t>
            </a:r>
            <a:r>
              <a:rPr spc="470" dirty="0"/>
              <a:t>A</a:t>
            </a:r>
            <a:r>
              <a:rPr spc="395" dirty="0"/>
              <a:t>P</a:t>
            </a:r>
            <a:r>
              <a:rPr spc="130" dirty="0"/>
              <a:t>L</a:t>
            </a:r>
            <a:r>
              <a:rPr spc="470" dirty="0"/>
              <a:t>A</a:t>
            </a:r>
            <a:r>
              <a:rPr spc="775" dirty="0"/>
              <a:t>M</a:t>
            </a:r>
            <a:r>
              <a:rPr spc="475"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776" y="4531454"/>
            <a:ext cx="4233545" cy="9017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1538605" algn="l"/>
                <a:tab pos="2623185" algn="l"/>
              </a:tabLst>
            </a:pPr>
            <a:r>
              <a:rPr sz="2500" spc="70" dirty="0">
                <a:solidFill>
                  <a:srgbClr val="E8C425"/>
                </a:solidFill>
                <a:latin typeface="Microsoft Sans Serif"/>
                <a:cs typeface="Microsoft Sans Serif"/>
              </a:rPr>
              <a:t>SAYISAL	</a:t>
            </a:r>
            <a:r>
              <a:rPr sz="2500" spc="125" dirty="0">
                <a:solidFill>
                  <a:srgbClr val="E8C425"/>
                </a:solidFill>
                <a:latin typeface="Microsoft Sans Serif"/>
                <a:cs typeface="Microsoft Sans Serif"/>
              </a:rPr>
              <a:t>PUAN	</a:t>
            </a:r>
            <a:r>
              <a:rPr sz="2500" spc="50" dirty="0">
                <a:solidFill>
                  <a:srgbClr val="E8C425"/>
                </a:solidFill>
                <a:latin typeface="Microsoft Sans Serif"/>
                <a:cs typeface="Microsoft Sans Serif"/>
              </a:rPr>
              <a:t>TÜRÜ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2242820" algn="l"/>
                <a:tab pos="3126105" algn="l"/>
                <a:tab pos="3442335" algn="l"/>
              </a:tabLst>
            </a:pPr>
            <a:r>
              <a:rPr sz="2500" spc="200" dirty="0">
                <a:solidFill>
                  <a:srgbClr val="E8C425"/>
                </a:solidFill>
                <a:latin typeface="Microsoft Sans Serif"/>
                <a:cs typeface="Microsoft Sans Serif"/>
              </a:rPr>
              <a:t>H</a:t>
            </a:r>
            <a:r>
              <a:rPr sz="2500" spc="5" dirty="0">
                <a:solidFill>
                  <a:srgbClr val="E8C425"/>
                </a:solidFill>
                <a:latin typeface="Microsoft Sans Serif"/>
                <a:cs typeface="Microsoft Sans Serif"/>
              </a:rPr>
              <a:t>E</a:t>
            </a:r>
            <a:r>
              <a:rPr sz="2500" spc="-95" dirty="0">
                <a:solidFill>
                  <a:srgbClr val="E8C425"/>
                </a:solidFill>
                <a:latin typeface="Microsoft Sans Serif"/>
                <a:cs typeface="Microsoft Sans Serif"/>
              </a:rPr>
              <a:t>S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95" dirty="0">
                <a:solidFill>
                  <a:srgbClr val="E8C425"/>
                </a:solidFill>
                <a:latin typeface="Microsoft Sans Serif"/>
                <a:cs typeface="Microsoft Sans Serif"/>
              </a:rPr>
              <a:t>P</a:t>
            </a:r>
            <a:r>
              <a:rPr sz="2500" spc="150" dirty="0">
                <a:solidFill>
                  <a:srgbClr val="E8C425"/>
                </a:solidFill>
                <a:latin typeface="Microsoft Sans Serif"/>
                <a:cs typeface="Microsoft Sans Serif"/>
              </a:rPr>
              <a:t>L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340" dirty="0">
                <a:solidFill>
                  <a:srgbClr val="E8C425"/>
                </a:solidFill>
                <a:latin typeface="Microsoft Sans Serif"/>
                <a:cs typeface="Microsoft Sans Serif"/>
              </a:rPr>
              <a:t>M</a:t>
            </a:r>
            <a:r>
              <a:rPr sz="2500" spc="-10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</a:t>
            </a:r>
            <a:r>
              <a:rPr sz="2500" spc="-25" dirty="0">
                <a:solidFill>
                  <a:srgbClr val="E8C425"/>
                </a:solidFill>
                <a:latin typeface="Microsoft Sans Serif"/>
                <a:cs typeface="Microsoft Sans Serif"/>
              </a:rPr>
              <a:t>(</a:t>
            </a:r>
            <a:r>
              <a:rPr sz="2500" spc="-415" dirty="0">
                <a:solidFill>
                  <a:srgbClr val="E8C425"/>
                </a:solidFill>
                <a:latin typeface="Microsoft Sans Serif"/>
                <a:cs typeface="Microsoft Sans Serif"/>
              </a:rPr>
              <a:t> </a:t>
            </a:r>
            <a:r>
              <a:rPr sz="2500" spc="130" dirty="0">
                <a:solidFill>
                  <a:srgbClr val="E8C425"/>
                </a:solidFill>
                <a:latin typeface="Microsoft Sans Serif"/>
                <a:cs typeface="Microsoft Sans Serif"/>
              </a:rPr>
              <a:t>T</a:t>
            </a:r>
            <a:r>
              <a:rPr sz="2500" spc="70" dirty="0">
                <a:solidFill>
                  <a:srgbClr val="E8C425"/>
                </a:solidFill>
                <a:latin typeface="Microsoft Sans Serif"/>
                <a:cs typeface="Microsoft Sans Serif"/>
              </a:rPr>
              <a:t>Y</a:t>
            </a:r>
            <a:r>
              <a:rPr sz="2500" spc="-114" dirty="0">
                <a:solidFill>
                  <a:srgbClr val="E8C425"/>
                </a:solidFill>
                <a:latin typeface="Microsoft Sans Serif"/>
                <a:cs typeface="Microsoft Sans Serif"/>
              </a:rPr>
              <a:t>T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</a:t>
            </a:r>
            <a:r>
              <a:rPr sz="2500" spc="-50" dirty="0">
                <a:solidFill>
                  <a:srgbClr val="E8C425"/>
                </a:solidFill>
                <a:latin typeface="Microsoft Sans Serif"/>
                <a:cs typeface="Microsoft Sans Serif"/>
              </a:rPr>
              <a:t>+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70" dirty="0">
                <a:solidFill>
                  <a:srgbClr val="E8C425"/>
                </a:solidFill>
                <a:latin typeface="Microsoft Sans Serif"/>
                <a:cs typeface="Microsoft Sans Serif"/>
              </a:rPr>
              <a:t>Y</a:t>
            </a:r>
            <a:r>
              <a:rPr sz="2500" spc="130" dirty="0">
                <a:solidFill>
                  <a:srgbClr val="E8C425"/>
                </a:solidFill>
                <a:latin typeface="Microsoft Sans Serif"/>
                <a:cs typeface="Microsoft Sans Serif"/>
              </a:rPr>
              <a:t>T</a:t>
            </a:r>
            <a:r>
              <a:rPr sz="2500" spc="-25" dirty="0">
                <a:solidFill>
                  <a:srgbClr val="E8C425"/>
                </a:solidFill>
                <a:latin typeface="Microsoft Sans Serif"/>
                <a:cs typeface="Microsoft Sans Serif"/>
              </a:rPr>
              <a:t>)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853" y="5845904"/>
            <a:ext cx="4134485" cy="17780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2315845" algn="l"/>
                <a:tab pos="3111500" algn="l"/>
                <a:tab pos="3427729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1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340" dirty="0">
                <a:latin typeface="Microsoft Sans Serif"/>
                <a:cs typeface="Microsoft Sans Serif"/>
              </a:rPr>
              <a:t>M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555" dirty="0">
                <a:latin typeface="Microsoft Sans Serif"/>
                <a:cs typeface="Microsoft Sans Serif"/>
              </a:rPr>
              <a:t>t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315" dirty="0">
                <a:latin typeface="Microsoft Sans Serif"/>
                <a:cs typeface="Microsoft Sans Serif"/>
              </a:rPr>
              <a:t>m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555" dirty="0">
                <a:latin typeface="Microsoft Sans Serif"/>
                <a:cs typeface="Microsoft Sans Serif"/>
              </a:rPr>
              <a:t>t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55" dirty="0">
                <a:latin typeface="Microsoft Sans Serif"/>
                <a:cs typeface="Microsoft Sans Serif"/>
              </a:rPr>
              <a:t>k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4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3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275080" algn="l"/>
                <a:tab pos="2070735" algn="l"/>
                <a:tab pos="238696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2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60" dirty="0">
                <a:latin typeface="Microsoft Sans Serif"/>
                <a:cs typeface="Microsoft Sans Serif"/>
              </a:rPr>
              <a:t>F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170" dirty="0">
                <a:latin typeface="Microsoft Sans Serif"/>
                <a:cs typeface="Microsoft Sans Serif"/>
              </a:rPr>
              <a:t>z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55" dirty="0">
                <a:latin typeface="Microsoft Sans Serif"/>
                <a:cs typeface="Microsoft Sans Serif"/>
              </a:rPr>
              <a:t>k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4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788160" algn="l"/>
                <a:tab pos="2583815" algn="l"/>
                <a:tab pos="290004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3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185" dirty="0">
                <a:latin typeface="Microsoft Sans Serif"/>
                <a:cs typeface="Microsoft Sans Serif"/>
              </a:rPr>
              <a:t>B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235" dirty="0">
                <a:latin typeface="Microsoft Sans Serif"/>
                <a:cs typeface="Microsoft Sans Serif"/>
              </a:rPr>
              <a:t>y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60" dirty="0">
                <a:latin typeface="Microsoft Sans Serif"/>
                <a:cs typeface="Microsoft Sans Serif"/>
              </a:rPr>
              <a:t>j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60" dirty="0">
                <a:latin typeface="Microsoft Sans Serif"/>
                <a:cs typeface="Microsoft Sans Serif"/>
              </a:rPr>
              <a:t>i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3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113790" algn="l"/>
                <a:tab pos="142938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4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130" dirty="0">
                <a:latin typeface="Microsoft Sans Serif"/>
                <a:cs typeface="Microsoft Sans Serif"/>
              </a:rPr>
              <a:t>T</a:t>
            </a:r>
            <a:r>
              <a:rPr sz="2500" spc="70" dirty="0">
                <a:latin typeface="Microsoft Sans Serif"/>
                <a:cs typeface="Microsoft Sans Serif"/>
              </a:rPr>
              <a:t>Y</a:t>
            </a:r>
            <a:r>
              <a:rPr sz="2500" spc="-114" dirty="0">
                <a:latin typeface="Microsoft Sans Serif"/>
                <a:cs typeface="Microsoft Sans Serif"/>
              </a:rPr>
              <a:t>T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4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9347" y="4531454"/>
            <a:ext cx="435483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859155" algn="l"/>
                <a:tab pos="2242820" algn="l"/>
                <a:tab pos="2345055" algn="l"/>
                <a:tab pos="3430270" algn="l"/>
              </a:tabLst>
            </a:pPr>
            <a:r>
              <a:rPr sz="2500" spc="5" dirty="0">
                <a:solidFill>
                  <a:srgbClr val="E8C425"/>
                </a:solidFill>
                <a:latin typeface="Microsoft Sans Serif"/>
                <a:cs typeface="Microsoft Sans Serif"/>
              </a:rPr>
              <a:t>E</a:t>
            </a:r>
            <a:r>
              <a:rPr sz="2500" spc="-95" dirty="0">
                <a:solidFill>
                  <a:srgbClr val="E8C425"/>
                </a:solidFill>
                <a:latin typeface="Microsoft Sans Serif"/>
                <a:cs typeface="Microsoft Sans Serif"/>
              </a:rPr>
              <a:t>Ş</a:t>
            </a:r>
            <a:r>
              <a:rPr sz="2500" spc="225" dirty="0">
                <a:solidFill>
                  <a:srgbClr val="E8C425"/>
                </a:solidFill>
                <a:latin typeface="Microsoft Sans Serif"/>
                <a:cs typeface="Microsoft Sans Serif"/>
              </a:rPr>
              <a:t>İ</a:t>
            </a:r>
            <a:r>
              <a:rPr sz="2500" spc="-114" dirty="0">
                <a:solidFill>
                  <a:srgbClr val="E8C425"/>
                </a:solidFill>
                <a:latin typeface="Microsoft Sans Serif"/>
                <a:cs typeface="Microsoft Sans Serif"/>
              </a:rPr>
              <a:t>T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-20" dirty="0">
                <a:solidFill>
                  <a:srgbClr val="E8C425"/>
                </a:solidFill>
                <a:latin typeface="Microsoft Sans Serif"/>
                <a:cs typeface="Microsoft Sans Serif"/>
              </a:rPr>
              <a:t>Ğ</a:t>
            </a:r>
            <a:r>
              <a:rPr sz="2500" spc="225" dirty="0">
                <a:solidFill>
                  <a:srgbClr val="E8C425"/>
                </a:solidFill>
                <a:latin typeface="Microsoft Sans Serif"/>
                <a:cs typeface="Microsoft Sans Serif"/>
              </a:rPr>
              <a:t>I</a:t>
            </a:r>
            <a:r>
              <a:rPr sz="2500" spc="10" dirty="0">
                <a:solidFill>
                  <a:srgbClr val="E8C425"/>
                </a:solidFill>
                <a:latin typeface="Microsoft Sans Serif"/>
                <a:cs typeface="Microsoft Sans Serif"/>
              </a:rPr>
              <a:t>R</a:t>
            </a:r>
            <a:r>
              <a:rPr sz="2500" spc="150" dirty="0">
                <a:solidFill>
                  <a:srgbClr val="E8C425"/>
                </a:solidFill>
                <a:latin typeface="Microsoft Sans Serif"/>
                <a:cs typeface="Microsoft Sans Serif"/>
              </a:rPr>
              <a:t>L</a:t>
            </a:r>
            <a:r>
              <a:rPr sz="2500" spc="225" dirty="0">
                <a:solidFill>
                  <a:srgbClr val="E8C425"/>
                </a:solidFill>
                <a:latin typeface="Microsoft Sans Serif"/>
                <a:cs typeface="Microsoft Sans Serif"/>
              </a:rPr>
              <a:t>I</a:t>
            </a:r>
            <a:r>
              <a:rPr sz="2500" spc="-95" dirty="0">
                <a:solidFill>
                  <a:srgbClr val="E8C425"/>
                </a:solidFill>
                <a:latin typeface="Microsoft Sans Serif"/>
                <a:cs typeface="Microsoft Sans Serif"/>
              </a:rPr>
              <a:t>K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	</a:t>
            </a:r>
            <a:r>
              <a:rPr sz="2500" spc="95" dirty="0">
                <a:solidFill>
                  <a:srgbClr val="E8C425"/>
                </a:solidFill>
                <a:latin typeface="Microsoft Sans Serif"/>
                <a:cs typeface="Microsoft Sans Serif"/>
              </a:rPr>
              <a:t>P</a:t>
            </a:r>
            <a:r>
              <a:rPr sz="2500" spc="155" dirty="0">
                <a:solidFill>
                  <a:srgbClr val="E8C425"/>
                </a:solidFill>
                <a:latin typeface="Microsoft Sans Serif"/>
                <a:cs typeface="Microsoft Sans Serif"/>
              </a:rPr>
              <a:t>U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10" dirty="0">
                <a:solidFill>
                  <a:srgbClr val="E8C425"/>
                </a:solidFill>
                <a:latin typeface="Microsoft Sans Serif"/>
                <a:cs typeface="Microsoft Sans Serif"/>
              </a:rPr>
              <a:t>N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</a:t>
            </a:r>
            <a:r>
              <a:rPr sz="2500" spc="130" dirty="0">
                <a:solidFill>
                  <a:srgbClr val="E8C425"/>
                </a:solidFill>
                <a:latin typeface="Microsoft Sans Serif"/>
                <a:cs typeface="Microsoft Sans Serif"/>
              </a:rPr>
              <a:t>T</a:t>
            </a:r>
            <a:r>
              <a:rPr sz="2500" spc="155" dirty="0">
                <a:solidFill>
                  <a:srgbClr val="E8C425"/>
                </a:solidFill>
                <a:latin typeface="Microsoft Sans Serif"/>
                <a:cs typeface="Microsoft Sans Serif"/>
              </a:rPr>
              <a:t>Ü</a:t>
            </a:r>
            <a:r>
              <a:rPr sz="2500" spc="10" dirty="0">
                <a:solidFill>
                  <a:srgbClr val="E8C425"/>
                </a:solidFill>
                <a:latin typeface="Microsoft Sans Serif"/>
                <a:cs typeface="Microsoft Sans Serif"/>
              </a:rPr>
              <a:t>R</a:t>
            </a:r>
            <a:r>
              <a:rPr sz="2500" spc="-50" dirty="0">
                <a:solidFill>
                  <a:srgbClr val="E8C425"/>
                </a:solidFill>
                <a:latin typeface="Microsoft Sans Serif"/>
                <a:cs typeface="Microsoft Sans Serif"/>
              </a:rPr>
              <a:t>Ü  </a:t>
            </a:r>
            <a:r>
              <a:rPr sz="2500" spc="200" dirty="0">
                <a:solidFill>
                  <a:srgbClr val="E8C425"/>
                </a:solidFill>
                <a:latin typeface="Microsoft Sans Serif"/>
                <a:cs typeface="Microsoft Sans Serif"/>
              </a:rPr>
              <a:t>H</a:t>
            </a:r>
            <a:r>
              <a:rPr sz="2500" spc="5" dirty="0">
                <a:solidFill>
                  <a:srgbClr val="E8C425"/>
                </a:solidFill>
                <a:latin typeface="Microsoft Sans Serif"/>
                <a:cs typeface="Microsoft Sans Serif"/>
              </a:rPr>
              <a:t>E</a:t>
            </a:r>
            <a:r>
              <a:rPr sz="2500" spc="-95" dirty="0">
                <a:solidFill>
                  <a:srgbClr val="E8C425"/>
                </a:solidFill>
                <a:latin typeface="Microsoft Sans Serif"/>
                <a:cs typeface="Microsoft Sans Serif"/>
              </a:rPr>
              <a:t>S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95" dirty="0">
                <a:solidFill>
                  <a:srgbClr val="E8C425"/>
                </a:solidFill>
                <a:latin typeface="Microsoft Sans Serif"/>
                <a:cs typeface="Microsoft Sans Serif"/>
              </a:rPr>
              <a:t>P</a:t>
            </a:r>
            <a:r>
              <a:rPr sz="2500" spc="150" dirty="0">
                <a:solidFill>
                  <a:srgbClr val="E8C425"/>
                </a:solidFill>
                <a:latin typeface="Microsoft Sans Serif"/>
                <a:cs typeface="Microsoft Sans Serif"/>
              </a:rPr>
              <a:t>L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340" dirty="0">
                <a:solidFill>
                  <a:srgbClr val="E8C425"/>
                </a:solidFill>
                <a:latin typeface="Microsoft Sans Serif"/>
                <a:cs typeface="Microsoft Sans Serif"/>
              </a:rPr>
              <a:t>M</a:t>
            </a:r>
            <a:r>
              <a:rPr sz="2500" spc="-10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</a:t>
            </a:r>
            <a:r>
              <a:rPr sz="2500" spc="-25" dirty="0">
                <a:solidFill>
                  <a:srgbClr val="E8C425"/>
                </a:solidFill>
                <a:latin typeface="Microsoft Sans Serif"/>
                <a:cs typeface="Microsoft Sans Serif"/>
              </a:rPr>
              <a:t>(</a:t>
            </a:r>
            <a:r>
              <a:rPr sz="2500" spc="-415" dirty="0">
                <a:solidFill>
                  <a:srgbClr val="E8C425"/>
                </a:solidFill>
                <a:latin typeface="Microsoft Sans Serif"/>
                <a:cs typeface="Microsoft Sans Serif"/>
              </a:rPr>
              <a:t> </a:t>
            </a:r>
            <a:r>
              <a:rPr sz="2500" spc="130" dirty="0">
                <a:solidFill>
                  <a:srgbClr val="E8C425"/>
                </a:solidFill>
                <a:latin typeface="Microsoft Sans Serif"/>
                <a:cs typeface="Microsoft Sans Serif"/>
              </a:rPr>
              <a:t>T</a:t>
            </a:r>
            <a:r>
              <a:rPr sz="2500" spc="70" dirty="0">
                <a:solidFill>
                  <a:srgbClr val="E8C425"/>
                </a:solidFill>
                <a:latin typeface="Microsoft Sans Serif"/>
                <a:cs typeface="Microsoft Sans Serif"/>
              </a:rPr>
              <a:t>Y</a:t>
            </a:r>
            <a:r>
              <a:rPr sz="2500" spc="130" dirty="0">
                <a:solidFill>
                  <a:srgbClr val="E8C425"/>
                </a:solidFill>
                <a:latin typeface="Microsoft Sans Serif"/>
                <a:cs typeface="Microsoft Sans Serif"/>
              </a:rPr>
              <a:t>T</a:t>
            </a:r>
            <a:r>
              <a:rPr sz="2500" spc="195" dirty="0">
                <a:solidFill>
                  <a:srgbClr val="E8C425"/>
                </a:solidFill>
                <a:latin typeface="Microsoft Sans Serif"/>
                <a:cs typeface="Microsoft Sans Serif"/>
              </a:rPr>
              <a:t>+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70" dirty="0">
                <a:solidFill>
                  <a:srgbClr val="E8C425"/>
                </a:solidFill>
                <a:latin typeface="Microsoft Sans Serif"/>
                <a:cs typeface="Microsoft Sans Serif"/>
              </a:rPr>
              <a:t>Y</a:t>
            </a:r>
            <a:r>
              <a:rPr sz="2500" spc="130" dirty="0">
                <a:solidFill>
                  <a:srgbClr val="E8C425"/>
                </a:solidFill>
                <a:latin typeface="Microsoft Sans Serif"/>
                <a:cs typeface="Microsoft Sans Serif"/>
              </a:rPr>
              <a:t>T</a:t>
            </a:r>
            <a:r>
              <a:rPr sz="2500" spc="-25" dirty="0">
                <a:solidFill>
                  <a:srgbClr val="E8C425"/>
                </a:solidFill>
                <a:latin typeface="Microsoft Sans Serif"/>
                <a:cs typeface="Microsoft Sans Serif"/>
              </a:rPr>
              <a:t>)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6424" y="5845904"/>
            <a:ext cx="4134485" cy="225061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65125" indent="-35306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365760" algn="l"/>
                <a:tab pos="1988185" algn="l"/>
                <a:tab pos="2783840" algn="l"/>
                <a:tab pos="3100070" algn="l"/>
              </a:tabLst>
            </a:pP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E</a:t>
            </a:r>
            <a:r>
              <a:rPr sz="2500" spc="325" dirty="0">
                <a:latin typeface="Microsoft Sans Serif"/>
                <a:cs typeface="Microsoft Sans Serif"/>
              </a:rPr>
              <a:t>d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325" dirty="0">
                <a:latin typeface="Microsoft Sans Serif"/>
                <a:cs typeface="Microsoft Sans Serif"/>
              </a:rPr>
              <a:t>b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235" dirty="0">
                <a:latin typeface="Microsoft Sans Serif"/>
                <a:cs typeface="Microsoft Sans Serif"/>
              </a:rPr>
              <a:t>y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10" dirty="0">
                <a:latin typeface="Microsoft Sans Serif"/>
                <a:cs typeface="Microsoft Sans Serif"/>
              </a:rPr>
              <a:t>t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2</a:t>
            </a:r>
            <a:r>
              <a:rPr sz="2500" spc="15" dirty="0">
                <a:latin typeface="Microsoft Sans Serif"/>
                <a:cs typeface="Microsoft Sans Serif"/>
              </a:rPr>
              <a:t>4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8</a:t>
            </a:r>
            <a:endParaRPr sz="2500" dirty="0">
              <a:latin typeface="Microsoft Sans Serif"/>
              <a:cs typeface="Microsoft Sans Serif"/>
            </a:endParaRPr>
          </a:p>
          <a:p>
            <a:pPr marL="365125" indent="-35306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365760" algn="l"/>
                <a:tab pos="2315845" algn="l"/>
                <a:tab pos="3111500" algn="l"/>
                <a:tab pos="3427729" algn="l"/>
              </a:tabLst>
            </a:pP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340" dirty="0" err="1" smtClean="0">
                <a:latin typeface="Microsoft Sans Serif"/>
                <a:cs typeface="Microsoft Sans Serif"/>
              </a:rPr>
              <a:t>M</a:t>
            </a:r>
            <a:r>
              <a:rPr sz="2500" spc="155" dirty="0" err="1" smtClean="0">
                <a:latin typeface="Microsoft Sans Serif"/>
                <a:cs typeface="Microsoft Sans Serif"/>
              </a:rPr>
              <a:t>a</a:t>
            </a:r>
            <a:r>
              <a:rPr sz="2500" spc="555" dirty="0" err="1" smtClean="0">
                <a:latin typeface="Microsoft Sans Serif"/>
                <a:cs typeface="Microsoft Sans Serif"/>
              </a:rPr>
              <a:t>t</a:t>
            </a:r>
            <a:r>
              <a:rPr sz="2500" spc="250" dirty="0" err="1" smtClean="0">
                <a:latin typeface="Microsoft Sans Serif"/>
                <a:cs typeface="Microsoft Sans Serif"/>
              </a:rPr>
              <a:t>e</a:t>
            </a:r>
            <a:r>
              <a:rPr sz="2500" spc="315" dirty="0" err="1" smtClean="0">
                <a:latin typeface="Microsoft Sans Serif"/>
                <a:cs typeface="Microsoft Sans Serif"/>
              </a:rPr>
              <a:t>m</a:t>
            </a:r>
            <a:r>
              <a:rPr sz="2500" spc="155" dirty="0" err="1" smtClean="0">
                <a:latin typeface="Microsoft Sans Serif"/>
                <a:cs typeface="Microsoft Sans Serif"/>
              </a:rPr>
              <a:t>a</a:t>
            </a:r>
            <a:r>
              <a:rPr sz="2500" spc="555" dirty="0" err="1" smtClean="0">
                <a:latin typeface="Microsoft Sans Serif"/>
                <a:cs typeface="Microsoft Sans Serif"/>
              </a:rPr>
              <a:t>t</a:t>
            </a:r>
            <a:r>
              <a:rPr sz="2500" spc="310" dirty="0" err="1" smtClean="0">
                <a:latin typeface="Microsoft Sans Serif"/>
                <a:cs typeface="Microsoft Sans Serif"/>
              </a:rPr>
              <a:t>i</a:t>
            </a:r>
            <a:r>
              <a:rPr sz="2500" spc="55" dirty="0" err="1" smtClean="0">
                <a:latin typeface="Microsoft Sans Serif"/>
                <a:cs typeface="Microsoft Sans Serif"/>
              </a:rPr>
              <a:t>k</a:t>
            </a:r>
            <a:r>
              <a:rPr sz="2500" spc="-25" dirty="0" smtClean="0">
                <a:latin typeface="Microsoft Sans Serif"/>
                <a:cs typeface="Microsoft Sans Serif"/>
              </a:rPr>
              <a:t>(</a:t>
            </a:r>
            <a:r>
              <a:rPr sz="2500" spc="-415" dirty="0" smtClean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4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3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2386330" algn="l"/>
                <a:tab pos="270192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3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130" dirty="0">
                <a:latin typeface="Microsoft Sans Serif"/>
                <a:cs typeface="Microsoft Sans Serif"/>
              </a:rPr>
              <a:t>T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280" dirty="0">
                <a:latin typeface="Microsoft Sans Serif"/>
                <a:cs typeface="Microsoft Sans Serif"/>
              </a:rPr>
              <a:t>h</a:t>
            </a:r>
            <a:r>
              <a:rPr sz="2500" spc="-85" dirty="0">
                <a:latin typeface="Microsoft Sans Serif"/>
                <a:cs typeface="Microsoft Sans Serif"/>
              </a:rPr>
              <a:t>-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1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7</a:t>
            </a: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2363470" algn="l"/>
                <a:tab pos="2948305" algn="l"/>
                <a:tab pos="326453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4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C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295" dirty="0">
                <a:latin typeface="Microsoft Sans Serif"/>
                <a:cs typeface="Microsoft Sans Serif"/>
              </a:rPr>
              <a:t>ğ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515" dirty="0">
                <a:latin typeface="Microsoft Sans Serif"/>
                <a:cs typeface="Microsoft Sans Serif"/>
              </a:rPr>
              <a:t>f</a:t>
            </a:r>
            <a:r>
              <a:rPr sz="2500" spc="235" dirty="0">
                <a:latin typeface="Microsoft Sans Serif"/>
                <a:cs typeface="Microsoft Sans Serif"/>
              </a:rPr>
              <a:t>y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-85" dirty="0">
                <a:latin typeface="Microsoft Sans Serif"/>
                <a:cs typeface="Microsoft Sans Serif"/>
              </a:rPr>
              <a:t>-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1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6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5</a:t>
            </a: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113790" algn="l"/>
                <a:tab pos="142938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5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130" dirty="0">
                <a:latin typeface="Microsoft Sans Serif"/>
                <a:cs typeface="Microsoft Sans Serif"/>
              </a:rPr>
              <a:t>T</a:t>
            </a:r>
            <a:r>
              <a:rPr sz="2500" spc="70" dirty="0">
                <a:latin typeface="Microsoft Sans Serif"/>
                <a:cs typeface="Microsoft Sans Serif"/>
              </a:rPr>
              <a:t>Y</a:t>
            </a:r>
            <a:r>
              <a:rPr sz="2500" spc="-114" dirty="0">
                <a:latin typeface="Microsoft Sans Serif"/>
                <a:cs typeface="Microsoft Sans Serif"/>
              </a:rPr>
              <a:t>T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4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03149" y="4531454"/>
            <a:ext cx="545973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219835" algn="l"/>
                <a:tab pos="2305050" algn="l"/>
                <a:tab pos="3352800" algn="l"/>
              </a:tabLst>
            </a:pPr>
            <a:r>
              <a:rPr sz="2500" spc="-95" dirty="0">
                <a:solidFill>
                  <a:srgbClr val="E8C425"/>
                </a:solidFill>
                <a:latin typeface="Microsoft Sans Serif"/>
                <a:cs typeface="Microsoft Sans Serif"/>
              </a:rPr>
              <a:t>S</a:t>
            </a:r>
            <a:r>
              <a:rPr sz="2500" spc="245" dirty="0">
                <a:solidFill>
                  <a:srgbClr val="E8C425"/>
                </a:solidFill>
                <a:latin typeface="Microsoft Sans Serif"/>
                <a:cs typeface="Microsoft Sans Serif"/>
              </a:rPr>
              <a:t>Ö</a:t>
            </a:r>
            <a:r>
              <a:rPr sz="2500" spc="150" dirty="0">
                <a:solidFill>
                  <a:srgbClr val="E8C425"/>
                </a:solidFill>
                <a:latin typeface="Microsoft Sans Serif"/>
                <a:cs typeface="Microsoft Sans Serif"/>
              </a:rPr>
              <a:t>Z</a:t>
            </a:r>
            <a:r>
              <a:rPr sz="2500" spc="5" dirty="0">
                <a:solidFill>
                  <a:srgbClr val="E8C425"/>
                </a:solidFill>
                <a:latin typeface="Microsoft Sans Serif"/>
                <a:cs typeface="Microsoft Sans Serif"/>
              </a:rPr>
              <a:t>E</a:t>
            </a:r>
            <a:r>
              <a:rPr sz="2500" spc="-95" dirty="0">
                <a:solidFill>
                  <a:srgbClr val="E8C425"/>
                </a:solidFill>
                <a:latin typeface="Microsoft Sans Serif"/>
                <a:cs typeface="Microsoft Sans Serif"/>
              </a:rPr>
              <a:t>L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</a:t>
            </a:r>
            <a:r>
              <a:rPr sz="2500" spc="95" dirty="0">
                <a:solidFill>
                  <a:srgbClr val="E8C425"/>
                </a:solidFill>
                <a:latin typeface="Microsoft Sans Serif"/>
                <a:cs typeface="Microsoft Sans Serif"/>
              </a:rPr>
              <a:t>P</a:t>
            </a:r>
            <a:r>
              <a:rPr sz="2500" spc="155" dirty="0">
                <a:solidFill>
                  <a:srgbClr val="E8C425"/>
                </a:solidFill>
                <a:latin typeface="Microsoft Sans Serif"/>
                <a:cs typeface="Microsoft Sans Serif"/>
              </a:rPr>
              <a:t>U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10" dirty="0">
                <a:solidFill>
                  <a:srgbClr val="E8C425"/>
                </a:solidFill>
                <a:latin typeface="Microsoft Sans Serif"/>
                <a:cs typeface="Microsoft Sans Serif"/>
              </a:rPr>
              <a:t>N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</a:t>
            </a:r>
            <a:r>
              <a:rPr sz="2500" spc="130" dirty="0">
                <a:solidFill>
                  <a:srgbClr val="E8C425"/>
                </a:solidFill>
                <a:latin typeface="Microsoft Sans Serif"/>
                <a:cs typeface="Microsoft Sans Serif"/>
              </a:rPr>
              <a:t>T</a:t>
            </a:r>
            <a:r>
              <a:rPr sz="2500" spc="155" dirty="0">
                <a:solidFill>
                  <a:srgbClr val="E8C425"/>
                </a:solidFill>
                <a:latin typeface="Microsoft Sans Serif"/>
                <a:cs typeface="Microsoft Sans Serif"/>
              </a:rPr>
              <a:t>Ü</a:t>
            </a:r>
            <a:r>
              <a:rPr sz="2500" spc="10" dirty="0">
                <a:solidFill>
                  <a:srgbClr val="E8C425"/>
                </a:solidFill>
                <a:latin typeface="Microsoft Sans Serif"/>
                <a:cs typeface="Microsoft Sans Serif"/>
              </a:rPr>
              <a:t>R</a:t>
            </a:r>
            <a:r>
              <a:rPr sz="2500" spc="-90" dirty="0">
                <a:solidFill>
                  <a:srgbClr val="E8C425"/>
                </a:solidFill>
                <a:latin typeface="Microsoft Sans Serif"/>
                <a:cs typeface="Microsoft Sans Serif"/>
              </a:rPr>
              <a:t>Ü</a:t>
            </a:r>
            <a:r>
              <a:rPr sz="2500" dirty="0">
                <a:solidFill>
                  <a:srgbClr val="E8C425"/>
                </a:solidFill>
                <a:latin typeface="Microsoft Sans Serif"/>
                <a:cs typeface="Microsoft Sans Serif"/>
              </a:rPr>
              <a:t>	</a:t>
            </a:r>
            <a:r>
              <a:rPr sz="2500" spc="200" dirty="0">
                <a:solidFill>
                  <a:srgbClr val="E8C425"/>
                </a:solidFill>
                <a:latin typeface="Microsoft Sans Serif"/>
                <a:cs typeface="Microsoft Sans Serif"/>
              </a:rPr>
              <a:t>H</a:t>
            </a:r>
            <a:r>
              <a:rPr sz="2500" spc="5" dirty="0">
                <a:solidFill>
                  <a:srgbClr val="E8C425"/>
                </a:solidFill>
                <a:latin typeface="Microsoft Sans Serif"/>
                <a:cs typeface="Microsoft Sans Serif"/>
              </a:rPr>
              <a:t>E</a:t>
            </a:r>
            <a:r>
              <a:rPr sz="2500" spc="-95" dirty="0">
                <a:solidFill>
                  <a:srgbClr val="E8C425"/>
                </a:solidFill>
                <a:latin typeface="Microsoft Sans Serif"/>
                <a:cs typeface="Microsoft Sans Serif"/>
              </a:rPr>
              <a:t>S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95" dirty="0">
                <a:solidFill>
                  <a:srgbClr val="E8C425"/>
                </a:solidFill>
                <a:latin typeface="Microsoft Sans Serif"/>
                <a:cs typeface="Microsoft Sans Serif"/>
              </a:rPr>
              <a:t>P</a:t>
            </a:r>
            <a:r>
              <a:rPr sz="2500" spc="150" dirty="0">
                <a:solidFill>
                  <a:srgbClr val="E8C425"/>
                </a:solidFill>
                <a:latin typeface="Microsoft Sans Serif"/>
                <a:cs typeface="Microsoft Sans Serif"/>
              </a:rPr>
              <a:t>L</a:t>
            </a:r>
            <a:r>
              <a:rPr sz="2500" spc="235" dirty="0">
                <a:solidFill>
                  <a:srgbClr val="E8C425"/>
                </a:solidFill>
                <a:latin typeface="Microsoft Sans Serif"/>
                <a:cs typeface="Microsoft Sans Serif"/>
              </a:rPr>
              <a:t>A</a:t>
            </a:r>
            <a:r>
              <a:rPr sz="2500" spc="340" dirty="0">
                <a:solidFill>
                  <a:srgbClr val="E8C425"/>
                </a:solidFill>
                <a:latin typeface="Microsoft Sans Serif"/>
                <a:cs typeface="Microsoft Sans Serif"/>
              </a:rPr>
              <a:t>M</a:t>
            </a:r>
            <a:r>
              <a:rPr sz="2500" spc="-10" dirty="0">
                <a:solidFill>
                  <a:srgbClr val="E8C425"/>
                </a:solidFill>
                <a:latin typeface="Microsoft Sans Serif"/>
                <a:cs typeface="Microsoft Sans Serif"/>
              </a:rPr>
              <a:t>A  </a:t>
            </a:r>
            <a:r>
              <a:rPr sz="2500" spc="-25" dirty="0">
                <a:solidFill>
                  <a:srgbClr val="E8C425"/>
                </a:solidFill>
                <a:latin typeface="Microsoft Sans Serif"/>
                <a:cs typeface="Microsoft Sans Serif"/>
              </a:rPr>
              <a:t>(</a:t>
            </a:r>
            <a:r>
              <a:rPr sz="2500" spc="-420" dirty="0">
                <a:solidFill>
                  <a:srgbClr val="E8C425"/>
                </a:solidFill>
                <a:latin typeface="Microsoft Sans Serif"/>
                <a:cs typeface="Microsoft Sans Serif"/>
              </a:rPr>
              <a:t> </a:t>
            </a:r>
            <a:r>
              <a:rPr sz="2500" spc="114" dirty="0">
                <a:solidFill>
                  <a:srgbClr val="E8C425"/>
                </a:solidFill>
                <a:latin typeface="Microsoft Sans Serif"/>
                <a:cs typeface="Microsoft Sans Serif"/>
              </a:rPr>
              <a:t>TYT+AYT)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90225" y="5845904"/>
            <a:ext cx="4505325" cy="359713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1988185" algn="l"/>
                <a:tab pos="2783840" algn="l"/>
                <a:tab pos="3100070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1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5" dirty="0">
                <a:latin typeface="Microsoft Sans Serif"/>
                <a:cs typeface="Microsoft Sans Serif"/>
              </a:rPr>
              <a:t>E</a:t>
            </a:r>
            <a:r>
              <a:rPr sz="2500" spc="325" dirty="0">
                <a:latin typeface="Microsoft Sans Serif"/>
                <a:cs typeface="Microsoft Sans Serif"/>
              </a:rPr>
              <a:t>d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325" dirty="0">
                <a:latin typeface="Microsoft Sans Serif"/>
                <a:cs typeface="Microsoft Sans Serif"/>
              </a:rPr>
              <a:t>b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235" dirty="0">
                <a:latin typeface="Microsoft Sans Serif"/>
                <a:cs typeface="Microsoft Sans Serif"/>
              </a:rPr>
              <a:t>y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10" dirty="0">
                <a:latin typeface="Microsoft Sans Serif"/>
                <a:cs typeface="Microsoft Sans Serif"/>
              </a:rPr>
              <a:t>t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2</a:t>
            </a:r>
            <a:r>
              <a:rPr sz="2500" spc="15" dirty="0">
                <a:latin typeface="Microsoft Sans Serif"/>
                <a:cs typeface="Microsoft Sans Serif"/>
              </a:rPr>
              <a:t>4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8</a:t>
            </a: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695450" algn="l"/>
                <a:tab pos="2491105" algn="l"/>
                <a:tab pos="280733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2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130" dirty="0">
                <a:latin typeface="Microsoft Sans Serif"/>
                <a:cs typeface="Microsoft Sans Serif"/>
              </a:rPr>
              <a:t>T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280" dirty="0">
                <a:latin typeface="Microsoft Sans Serif"/>
                <a:cs typeface="Microsoft Sans Serif"/>
              </a:rPr>
              <a:t>h</a:t>
            </a:r>
            <a:r>
              <a:rPr sz="2500" spc="-85" dirty="0">
                <a:latin typeface="Microsoft Sans Serif"/>
                <a:cs typeface="Microsoft Sans Serif"/>
              </a:rPr>
              <a:t>-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1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7</a:t>
            </a: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695450" algn="l"/>
                <a:tab pos="2491105" algn="l"/>
                <a:tab pos="280733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3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130" dirty="0">
                <a:latin typeface="Microsoft Sans Serif"/>
                <a:cs typeface="Microsoft Sans Serif"/>
              </a:rPr>
              <a:t>T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280" dirty="0">
                <a:latin typeface="Microsoft Sans Serif"/>
                <a:cs typeface="Microsoft Sans Serif"/>
              </a:rPr>
              <a:t>h</a:t>
            </a:r>
            <a:r>
              <a:rPr sz="2500" spc="-85" dirty="0">
                <a:latin typeface="Microsoft Sans Serif"/>
                <a:cs typeface="Microsoft Sans Serif"/>
              </a:rPr>
              <a:t>-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2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1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8</a:t>
            </a: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2363470" algn="l"/>
                <a:tab pos="2948305" algn="l"/>
                <a:tab pos="326453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4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C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295" dirty="0">
                <a:latin typeface="Microsoft Sans Serif"/>
                <a:cs typeface="Microsoft Sans Serif"/>
              </a:rPr>
              <a:t>ğ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515" dirty="0">
                <a:latin typeface="Microsoft Sans Serif"/>
                <a:cs typeface="Microsoft Sans Serif"/>
              </a:rPr>
              <a:t>f</a:t>
            </a:r>
            <a:r>
              <a:rPr sz="2500" spc="235" dirty="0">
                <a:latin typeface="Microsoft Sans Serif"/>
                <a:cs typeface="Microsoft Sans Serif"/>
              </a:rPr>
              <a:t>y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-85" dirty="0">
                <a:latin typeface="Microsoft Sans Serif"/>
                <a:cs typeface="Microsoft Sans Serif"/>
              </a:rPr>
              <a:t>-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1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6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5</a:t>
            </a: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2363470" algn="l"/>
                <a:tab pos="3159125" algn="l"/>
                <a:tab pos="3475354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5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-15" dirty="0">
                <a:latin typeface="Microsoft Sans Serif"/>
                <a:cs typeface="Microsoft Sans Serif"/>
              </a:rPr>
              <a:t>C</a:t>
            </a:r>
            <a:r>
              <a:rPr sz="2500" spc="325" dirty="0">
                <a:latin typeface="Microsoft Sans Serif"/>
                <a:cs typeface="Microsoft Sans Serif"/>
              </a:rPr>
              <a:t>o</a:t>
            </a:r>
            <a:r>
              <a:rPr sz="2500" spc="295" dirty="0">
                <a:latin typeface="Microsoft Sans Serif"/>
                <a:cs typeface="Microsoft Sans Serif"/>
              </a:rPr>
              <a:t>ğ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515" dirty="0">
                <a:latin typeface="Microsoft Sans Serif"/>
                <a:cs typeface="Microsoft Sans Serif"/>
              </a:rPr>
              <a:t>f</a:t>
            </a:r>
            <a:r>
              <a:rPr sz="2500" spc="235" dirty="0">
                <a:latin typeface="Microsoft Sans Serif"/>
                <a:cs typeface="Microsoft Sans Serif"/>
              </a:rPr>
              <a:t>y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-85" dirty="0">
                <a:latin typeface="Microsoft Sans Serif"/>
                <a:cs typeface="Microsoft Sans Serif"/>
              </a:rPr>
              <a:t>-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2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1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8</a:t>
            </a:r>
            <a:endParaRPr sz="2500" dirty="0">
              <a:latin typeface="Microsoft Sans Serif"/>
              <a:cs typeface="Microsoft Sans Serif"/>
            </a:endParaRPr>
          </a:p>
          <a:p>
            <a:pPr marL="365125" indent="-353060">
              <a:lnSpc>
                <a:spcPct val="100000"/>
              </a:lnSpc>
              <a:spcBef>
                <a:spcPts val="450"/>
              </a:spcBef>
              <a:buAutoNum type="arabicPeriod" startAt="6"/>
              <a:tabLst>
                <a:tab pos="365760" algn="l"/>
                <a:tab pos="1745614" algn="l"/>
                <a:tab pos="2896870" algn="l"/>
                <a:tab pos="3692525" algn="l"/>
                <a:tab pos="4008754" algn="l"/>
              </a:tabLst>
            </a:pP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110" dirty="0">
                <a:latin typeface="Microsoft Sans Serif"/>
                <a:cs typeface="Microsoft Sans Serif"/>
              </a:rPr>
              <a:t> </a:t>
            </a:r>
            <a:r>
              <a:rPr sz="2500" spc="220" dirty="0" err="1" smtClean="0">
                <a:latin typeface="Microsoft Sans Serif"/>
                <a:cs typeface="Microsoft Sans Serif"/>
              </a:rPr>
              <a:t>Felsefe</a:t>
            </a:r>
            <a:r>
              <a:rPr lang="tr-TR" sz="2500" spc="220" dirty="0" smtClean="0">
                <a:latin typeface="Microsoft Sans Serif"/>
                <a:cs typeface="Microsoft Sans Serif"/>
              </a:rPr>
              <a:t> </a:t>
            </a:r>
            <a:r>
              <a:rPr sz="2500" spc="200" dirty="0" err="1" smtClean="0">
                <a:latin typeface="Microsoft Sans Serif"/>
                <a:cs typeface="Microsoft Sans Serif"/>
              </a:rPr>
              <a:t>Grubu</a:t>
            </a:r>
            <a:r>
              <a:rPr sz="2500" spc="-25" dirty="0" smtClean="0">
                <a:latin typeface="Microsoft Sans Serif"/>
                <a:cs typeface="Microsoft Sans Serif"/>
              </a:rPr>
              <a:t>( </a:t>
            </a:r>
            <a:r>
              <a:rPr sz="2500" spc="-20" dirty="0" smtClean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1</a:t>
            </a:r>
            <a:r>
              <a:rPr sz="2500" spc="15" dirty="0">
                <a:latin typeface="Microsoft Sans Serif"/>
                <a:cs typeface="Microsoft Sans Serif"/>
              </a:rPr>
              <a:t>2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9</a:t>
            </a:r>
            <a:endParaRPr sz="2500" dirty="0">
              <a:latin typeface="Microsoft Sans Serif"/>
              <a:cs typeface="Microsoft Sans Serif"/>
            </a:endParaRPr>
          </a:p>
          <a:p>
            <a:pPr marL="365125" indent="-353060">
              <a:lnSpc>
                <a:spcPct val="100000"/>
              </a:lnSpc>
              <a:spcBef>
                <a:spcPts val="450"/>
              </a:spcBef>
              <a:buAutoNum type="arabicPeriod" startAt="6"/>
              <a:tabLst>
                <a:tab pos="365760" algn="l"/>
                <a:tab pos="1054100" algn="l"/>
                <a:tab pos="2464435" algn="l"/>
                <a:tab pos="3049905" algn="l"/>
                <a:tab pos="3365500" algn="l"/>
              </a:tabLst>
            </a:pP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220" dirty="0" smtClean="0">
                <a:latin typeface="Microsoft Sans Serif"/>
                <a:cs typeface="Microsoft Sans Serif"/>
              </a:rPr>
              <a:t>D</a:t>
            </a:r>
            <a:r>
              <a:rPr sz="2500" spc="310" dirty="0" smtClean="0">
                <a:latin typeface="Microsoft Sans Serif"/>
                <a:cs typeface="Microsoft Sans Serif"/>
              </a:rPr>
              <a:t>i</a:t>
            </a:r>
            <a:r>
              <a:rPr sz="2500" spc="40" dirty="0" smtClean="0">
                <a:latin typeface="Microsoft Sans Serif"/>
                <a:cs typeface="Microsoft Sans Serif"/>
              </a:rPr>
              <a:t>n</a:t>
            </a:r>
            <a:r>
              <a:rPr lang="tr-TR" sz="2500" dirty="0">
                <a:latin typeface="Microsoft Sans Serif"/>
                <a:cs typeface="Microsoft Sans Serif"/>
              </a:rPr>
              <a:t> </a:t>
            </a:r>
            <a:r>
              <a:rPr sz="2500" spc="150" dirty="0" err="1" smtClean="0">
                <a:latin typeface="Microsoft Sans Serif"/>
                <a:cs typeface="Microsoft Sans Serif"/>
              </a:rPr>
              <a:t>K</a:t>
            </a:r>
            <a:r>
              <a:rPr sz="2500" spc="285" dirty="0" err="1" smtClean="0">
                <a:latin typeface="Microsoft Sans Serif"/>
                <a:cs typeface="Microsoft Sans Serif"/>
              </a:rPr>
              <a:t>ü</a:t>
            </a:r>
            <a:r>
              <a:rPr sz="2500" spc="360" dirty="0" err="1" smtClean="0">
                <a:latin typeface="Microsoft Sans Serif"/>
                <a:cs typeface="Microsoft Sans Serif"/>
              </a:rPr>
              <a:t>l</a:t>
            </a:r>
            <a:r>
              <a:rPr sz="2500" spc="555" dirty="0" err="1" smtClean="0">
                <a:latin typeface="Microsoft Sans Serif"/>
                <a:cs typeface="Microsoft Sans Serif"/>
              </a:rPr>
              <a:t>t</a:t>
            </a:r>
            <a:r>
              <a:rPr sz="2500" spc="285" dirty="0" err="1" smtClean="0">
                <a:latin typeface="Microsoft Sans Serif"/>
                <a:cs typeface="Microsoft Sans Serif"/>
              </a:rPr>
              <a:t>ü</a:t>
            </a:r>
            <a:r>
              <a:rPr sz="2500" spc="375" dirty="0" err="1" smtClean="0">
                <a:latin typeface="Microsoft Sans Serif"/>
                <a:cs typeface="Microsoft Sans Serif"/>
              </a:rPr>
              <a:t>r</a:t>
            </a:r>
            <a:r>
              <a:rPr sz="2500" spc="40" dirty="0" err="1" smtClean="0">
                <a:latin typeface="Microsoft Sans Serif"/>
                <a:cs typeface="Microsoft Sans Serif"/>
              </a:rPr>
              <a:t>ü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25" dirty="0">
                <a:latin typeface="Microsoft Sans Serif"/>
                <a:cs typeface="Microsoft Sans Serif"/>
              </a:rPr>
              <a:t>(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6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)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5" dirty="0">
                <a:latin typeface="Microsoft Sans Serif"/>
                <a:cs typeface="Microsoft Sans Serif"/>
              </a:rPr>
              <a:t>5</a:t>
            </a: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113790" algn="l"/>
                <a:tab pos="1429385" algn="l"/>
              </a:tabLst>
            </a:pPr>
            <a:r>
              <a:rPr sz="2500" spc="15" dirty="0">
                <a:latin typeface="Microsoft Sans Serif"/>
                <a:cs typeface="Microsoft Sans Serif"/>
              </a:rPr>
              <a:t>8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spc="-165" dirty="0">
                <a:latin typeface="Microsoft Sans Serif"/>
                <a:cs typeface="Microsoft Sans Serif"/>
              </a:rPr>
              <a:t> </a:t>
            </a:r>
            <a:r>
              <a:rPr sz="2500" spc="130" dirty="0">
                <a:latin typeface="Microsoft Sans Serif"/>
                <a:cs typeface="Microsoft Sans Serif"/>
              </a:rPr>
              <a:t>T</a:t>
            </a:r>
            <a:r>
              <a:rPr sz="2500" spc="70" dirty="0">
                <a:latin typeface="Microsoft Sans Serif"/>
                <a:cs typeface="Microsoft Sans Serif"/>
              </a:rPr>
              <a:t>Y</a:t>
            </a:r>
            <a:r>
              <a:rPr sz="2500" spc="-114" dirty="0">
                <a:latin typeface="Microsoft Sans Serif"/>
                <a:cs typeface="Microsoft Sans Serif"/>
              </a:rPr>
              <a:t>T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0" dirty="0">
                <a:latin typeface="Microsoft Sans Serif"/>
                <a:cs typeface="Microsoft Sans Serif"/>
              </a:rPr>
              <a:t>=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80" dirty="0">
                <a:latin typeface="Microsoft Sans Serif"/>
                <a:cs typeface="Microsoft Sans Serif"/>
              </a:rPr>
              <a:t>%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60" dirty="0">
                <a:latin typeface="Microsoft Sans Serif"/>
                <a:cs typeface="Microsoft Sans Serif"/>
              </a:rPr>
              <a:t>4</a:t>
            </a:r>
            <a:r>
              <a:rPr sz="2500" spc="15" dirty="0">
                <a:latin typeface="Microsoft Sans Serif"/>
                <a:cs typeface="Microsoft Sans Serif"/>
              </a:rPr>
              <a:t>0</a:t>
            </a:r>
            <a:endParaRPr sz="2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77979"/>
            <a:ext cx="18288000" cy="6409055"/>
            <a:chOff x="0" y="3877979"/>
            <a:chExt cx="18288000" cy="6409055"/>
          </a:xfrm>
        </p:grpSpPr>
        <p:sp>
          <p:nvSpPr>
            <p:cNvPr id="3" name="object 3"/>
            <p:cNvSpPr/>
            <p:nvPr/>
          </p:nvSpPr>
          <p:spPr>
            <a:xfrm>
              <a:off x="0" y="3877979"/>
              <a:ext cx="18288000" cy="6409055"/>
            </a:xfrm>
            <a:custGeom>
              <a:avLst/>
              <a:gdLst/>
              <a:ahLst/>
              <a:cxnLst/>
              <a:rect l="l" t="t" r="r" b="b"/>
              <a:pathLst>
                <a:path w="18288000" h="6409055">
                  <a:moveTo>
                    <a:pt x="18287999" y="6409020"/>
                  </a:moveTo>
                  <a:lnTo>
                    <a:pt x="0" y="640902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6409020"/>
                  </a:lnTo>
                  <a:close/>
                </a:path>
              </a:pathLst>
            </a:custGeom>
            <a:solidFill>
              <a:srgbClr val="F5F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08141" y="5148015"/>
              <a:ext cx="4109115" cy="41020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95" dirty="0"/>
              <a:t>P</a:t>
            </a:r>
            <a:r>
              <a:rPr spc="650" dirty="0"/>
              <a:t>U</a:t>
            </a:r>
            <a:r>
              <a:rPr spc="470" dirty="0"/>
              <a:t>A</a:t>
            </a:r>
            <a:r>
              <a:rPr spc="640" dirty="0"/>
              <a:t>N</a:t>
            </a:r>
            <a:r>
              <a:rPr spc="-505" dirty="0"/>
              <a:t> </a:t>
            </a:r>
            <a:r>
              <a:rPr spc="-25" dirty="0"/>
              <a:t>T</a:t>
            </a:r>
            <a:r>
              <a:rPr spc="650" dirty="0"/>
              <a:t>Ü</a:t>
            </a:r>
            <a:r>
              <a:rPr spc="500" dirty="0"/>
              <a:t>R</a:t>
            </a:r>
            <a:r>
              <a:rPr spc="130" dirty="0"/>
              <a:t>L</a:t>
            </a:r>
            <a:r>
              <a:rPr spc="254" dirty="0"/>
              <a:t>E</a:t>
            </a:r>
            <a:r>
              <a:rPr spc="500" dirty="0"/>
              <a:t>R</a:t>
            </a:r>
            <a:r>
              <a:rPr spc="360" dirty="0"/>
              <a:t>İ</a:t>
            </a:r>
            <a:r>
              <a:rPr spc="-505" dirty="0"/>
              <a:t> </a:t>
            </a:r>
            <a:r>
              <a:rPr spc="-25" dirty="0"/>
              <a:t>T</a:t>
            </a:r>
            <a:r>
              <a:rPr spc="175" dirty="0"/>
              <a:t>Y</a:t>
            </a:r>
            <a:r>
              <a:rPr spc="-25" dirty="0"/>
              <a:t>T</a:t>
            </a:r>
            <a:r>
              <a:rPr spc="330" dirty="0"/>
              <a:t>+</a:t>
            </a:r>
            <a:r>
              <a:rPr spc="-505" dirty="0"/>
              <a:t> </a:t>
            </a:r>
            <a:r>
              <a:rPr spc="470" dirty="0"/>
              <a:t>A</a:t>
            </a:r>
            <a:r>
              <a:rPr spc="175" dirty="0"/>
              <a:t>Y</a:t>
            </a:r>
            <a:r>
              <a:rPr spc="-20" dirty="0"/>
              <a:t>T</a:t>
            </a:r>
            <a:r>
              <a:rPr spc="-505" dirty="0"/>
              <a:t> </a:t>
            </a:r>
            <a:r>
              <a:rPr spc="355" dirty="0"/>
              <a:t>İ</a:t>
            </a:r>
            <a:r>
              <a:rPr spc="20" dirty="0"/>
              <a:t>Ç</a:t>
            </a:r>
            <a:r>
              <a:rPr spc="355" dirty="0"/>
              <a:t>İ</a:t>
            </a:r>
            <a:r>
              <a:rPr spc="640" dirty="0"/>
              <a:t>N</a:t>
            </a:r>
            <a:r>
              <a:rPr spc="-505" dirty="0"/>
              <a:t> </a:t>
            </a:r>
            <a:r>
              <a:rPr spc="605" dirty="0"/>
              <a:t>H</a:t>
            </a:r>
            <a:r>
              <a:rPr spc="254" dirty="0"/>
              <a:t>E</a:t>
            </a:r>
            <a:r>
              <a:rPr spc="480" dirty="0"/>
              <a:t>S</a:t>
            </a:r>
            <a:r>
              <a:rPr spc="470" dirty="0"/>
              <a:t>A</a:t>
            </a:r>
            <a:r>
              <a:rPr spc="395" dirty="0"/>
              <a:t>P</a:t>
            </a:r>
            <a:r>
              <a:rPr spc="130" dirty="0"/>
              <a:t>L</a:t>
            </a:r>
            <a:r>
              <a:rPr spc="470" dirty="0"/>
              <a:t>A</a:t>
            </a:r>
            <a:r>
              <a:rPr spc="775" dirty="0"/>
              <a:t>M</a:t>
            </a:r>
            <a:r>
              <a:rPr spc="475" dirty="0"/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1121" y="5012603"/>
            <a:ext cx="9282430" cy="37896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2382520" algn="l"/>
                <a:tab pos="3351529" algn="l"/>
                <a:tab pos="4904740" algn="l"/>
              </a:tabLst>
            </a:pPr>
            <a:r>
              <a:rPr sz="3550" spc="215" dirty="0">
                <a:solidFill>
                  <a:srgbClr val="E4CD4A"/>
                </a:solidFill>
                <a:latin typeface="Microsoft Sans Serif"/>
                <a:cs typeface="Microsoft Sans Serif"/>
              </a:rPr>
              <a:t>YABANCI	</a:t>
            </a:r>
            <a:r>
              <a:rPr sz="3550" spc="185" dirty="0">
                <a:solidFill>
                  <a:srgbClr val="E4CD4A"/>
                </a:solidFill>
                <a:latin typeface="Microsoft Sans Serif"/>
                <a:cs typeface="Microsoft Sans Serif"/>
              </a:rPr>
              <a:t>DİL	</a:t>
            </a:r>
            <a:r>
              <a:rPr sz="3550" spc="200" dirty="0">
                <a:solidFill>
                  <a:srgbClr val="E4CD4A"/>
                </a:solidFill>
                <a:latin typeface="Microsoft Sans Serif"/>
                <a:cs typeface="Microsoft Sans Serif"/>
              </a:rPr>
              <a:t>PUAN	</a:t>
            </a:r>
            <a:r>
              <a:rPr sz="3550" spc="204" dirty="0">
                <a:solidFill>
                  <a:srgbClr val="E4CD4A"/>
                </a:solidFill>
                <a:latin typeface="Microsoft Sans Serif"/>
                <a:cs typeface="Microsoft Sans Serif"/>
              </a:rPr>
              <a:t>TÜRÜNÜN</a:t>
            </a:r>
            <a:endParaRPr sz="3550">
              <a:latin typeface="Microsoft Sans Serif"/>
              <a:cs typeface="Microsoft Sans Serif"/>
            </a:endParaRPr>
          </a:p>
          <a:p>
            <a:pPr marL="12700" marR="5080">
              <a:lnSpc>
                <a:spcPct val="115900"/>
              </a:lnSpc>
              <a:spcBef>
                <a:spcPts val="5"/>
              </a:spcBef>
              <a:tabLst>
                <a:tab pos="2409190" algn="l"/>
                <a:tab pos="3208020" algn="l"/>
                <a:tab pos="5129530" algn="l"/>
                <a:tab pos="7938134" algn="l"/>
              </a:tabLst>
            </a:pPr>
            <a:r>
              <a:rPr sz="3550" spc="310" dirty="0">
                <a:solidFill>
                  <a:srgbClr val="E4CD4A"/>
                </a:solidFill>
                <a:latin typeface="Microsoft Sans Serif"/>
                <a:cs typeface="Microsoft Sans Serif"/>
              </a:rPr>
              <a:t>H</a:t>
            </a:r>
            <a:r>
              <a:rPr sz="3550" spc="30" dirty="0">
                <a:solidFill>
                  <a:srgbClr val="E4CD4A"/>
                </a:solidFill>
                <a:latin typeface="Microsoft Sans Serif"/>
                <a:cs typeface="Microsoft Sans Serif"/>
              </a:rPr>
              <a:t>E</a:t>
            </a:r>
            <a:r>
              <a:rPr sz="3550" spc="-110" dirty="0">
                <a:solidFill>
                  <a:srgbClr val="E4CD4A"/>
                </a:solidFill>
                <a:latin typeface="Microsoft Sans Serif"/>
                <a:cs typeface="Microsoft Sans Serif"/>
              </a:rPr>
              <a:t>S</a:t>
            </a:r>
            <a:r>
              <a:rPr sz="3550" spc="360" dirty="0">
                <a:solidFill>
                  <a:srgbClr val="E4CD4A"/>
                </a:solidFill>
                <a:latin typeface="Microsoft Sans Serif"/>
                <a:cs typeface="Microsoft Sans Serif"/>
              </a:rPr>
              <a:t>A</a:t>
            </a:r>
            <a:r>
              <a:rPr sz="3550" spc="160" dirty="0">
                <a:solidFill>
                  <a:srgbClr val="E4CD4A"/>
                </a:solidFill>
                <a:latin typeface="Microsoft Sans Serif"/>
                <a:cs typeface="Microsoft Sans Serif"/>
              </a:rPr>
              <a:t>P</a:t>
            </a:r>
            <a:r>
              <a:rPr sz="3550" spc="235" dirty="0">
                <a:solidFill>
                  <a:srgbClr val="E4CD4A"/>
                </a:solidFill>
                <a:latin typeface="Microsoft Sans Serif"/>
                <a:cs typeface="Microsoft Sans Serif"/>
              </a:rPr>
              <a:t>L</a:t>
            </a:r>
            <a:r>
              <a:rPr sz="3550" spc="360" dirty="0">
                <a:solidFill>
                  <a:srgbClr val="E4CD4A"/>
                </a:solidFill>
                <a:latin typeface="Microsoft Sans Serif"/>
                <a:cs typeface="Microsoft Sans Serif"/>
              </a:rPr>
              <a:t>A</a:t>
            </a:r>
            <a:r>
              <a:rPr sz="3550" spc="395" dirty="0">
                <a:solidFill>
                  <a:srgbClr val="E4CD4A"/>
                </a:solidFill>
                <a:latin typeface="Microsoft Sans Serif"/>
                <a:cs typeface="Microsoft Sans Serif"/>
              </a:rPr>
              <a:t>N</a:t>
            </a:r>
            <a:r>
              <a:rPr sz="3550" spc="515" dirty="0">
                <a:solidFill>
                  <a:srgbClr val="E4CD4A"/>
                </a:solidFill>
                <a:latin typeface="Microsoft Sans Serif"/>
                <a:cs typeface="Microsoft Sans Serif"/>
              </a:rPr>
              <a:t>M</a:t>
            </a:r>
            <a:r>
              <a:rPr sz="3550" spc="360" dirty="0">
                <a:solidFill>
                  <a:srgbClr val="E4CD4A"/>
                </a:solidFill>
                <a:latin typeface="Microsoft Sans Serif"/>
                <a:cs typeface="Microsoft Sans Serif"/>
              </a:rPr>
              <a:t>A</a:t>
            </a:r>
            <a:r>
              <a:rPr sz="3550" spc="-110" dirty="0">
                <a:solidFill>
                  <a:srgbClr val="E4CD4A"/>
                </a:solidFill>
                <a:latin typeface="Microsoft Sans Serif"/>
                <a:cs typeface="Microsoft Sans Serif"/>
              </a:rPr>
              <a:t>S</a:t>
            </a:r>
            <a:r>
              <a:rPr sz="3550" spc="330" dirty="0">
                <a:solidFill>
                  <a:srgbClr val="E4CD4A"/>
                </a:solidFill>
                <a:latin typeface="Microsoft Sans Serif"/>
                <a:cs typeface="Microsoft Sans Serif"/>
              </a:rPr>
              <a:t>I</a:t>
            </a:r>
            <a:r>
              <a:rPr sz="3550" spc="395" dirty="0">
                <a:solidFill>
                  <a:srgbClr val="E4CD4A"/>
                </a:solidFill>
                <a:latin typeface="Microsoft Sans Serif"/>
                <a:cs typeface="Microsoft Sans Serif"/>
              </a:rPr>
              <a:t>N</a:t>
            </a:r>
            <a:r>
              <a:rPr sz="3550" spc="340" dirty="0">
                <a:solidFill>
                  <a:srgbClr val="E4CD4A"/>
                </a:solidFill>
                <a:latin typeface="Microsoft Sans Serif"/>
                <a:cs typeface="Microsoft Sans Serif"/>
              </a:rPr>
              <a:t>D</a:t>
            </a:r>
            <a:r>
              <a:rPr sz="3550" spc="5" dirty="0">
                <a:solidFill>
                  <a:srgbClr val="E4CD4A"/>
                </a:solidFill>
                <a:latin typeface="Microsoft Sans Serif"/>
                <a:cs typeface="Microsoft Sans Serif"/>
              </a:rPr>
              <a:t>A</a:t>
            </a:r>
            <a:r>
              <a:rPr sz="3550" dirty="0">
                <a:solidFill>
                  <a:srgbClr val="E4CD4A"/>
                </a:solidFill>
                <a:latin typeface="Microsoft Sans Serif"/>
                <a:cs typeface="Microsoft Sans Serif"/>
              </a:rPr>
              <a:t>	</a:t>
            </a:r>
            <a:r>
              <a:rPr sz="3550" spc="204" dirty="0">
                <a:solidFill>
                  <a:srgbClr val="E4CD4A"/>
                </a:solidFill>
                <a:latin typeface="Microsoft Sans Serif"/>
                <a:cs typeface="Microsoft Sans Serif"/>
              </a:rPr>
              <a:t>T</a:t>
            </a:r>
            <a:r>
              <a:rPr sz="3550" spc="30" dirty="0">
                <a:solidFill>
                  <a:srgbClr val="E4CD4A"/>
                </a:solidFill>
                <a:latin typeface="Microsoft Sans Serif"/>
                <a:cs typeface="Microsoft Sans Serif"/>
              </a:rPr>
              <a:t>E</a:t>
            </a:r>
            <a:r>
              <a:rPr sz="3550" spc="-110" dirty="0">
                <a:solidFill>
                  <a:srgbClr val="E4CD4A"/>
                </a:solidFill>
                <a:latin typeface="Microsoft Sans Serif"/>
                <a:cs typeface="Microsoft Sans Serif"/>
              </a:rPr>
              <a:t>S</a:t>
            </a:r>
            <a:r>
              <a:rPr sz="3550" spc="204" dirty="0">
                <a:solidFill>
                  <a:srgbClr val="E4CD4A"/>
                </a:solidFill>
                <a:latin typeface="Microsoft Sans Serif"/>
                <a:cs typeface="Microsoft Sans Serif"/>
              </a:rPr>
              <a:t>T</a:t>
            </a:r>
            <a:r>
              <a:rPr sz="3550" spc="235" dirty="0">
                <a:solidFill>
                  <a:srgbClr val="E4CD4A"/>
                </a:solidFill>
                <a:latin typeface="Microsoft Sans Serif"/>
                <a:cs typeface="Microsoft Sans Serif"/>
              </a:rPr>
              <a:t>L</a:t>
            </a:r>
            <a:r>
              <a:rPr sz="3550" spc="30" dirty="0">
                <a:solidFill>
                  <a:srgbClr val="E4CD4A"/>
                </a:solidFill>
                <a:latin typeface="Microsoft Sans Serif"/>
                <a:cs typeface="Microsoft Sans Serif"/>
              </a:rPr>
              <a:t>E</a:t>
            </a:r>
            <a:r>
              <a:rPr sz="3550" spc="40" dirty="0">
                <a:solidFill>
                  <a:srgbClr val="E4CD4A"/>
                </a:solidFill>
                <a:latin typeface="Microsoft Sans Serif"/>
                <a:cs typeface="Microsoft Sans Serif"/>
              </a:rPr>
              <a:t>R</a:t>
            </a:r>
            <a:r>
              <a:rPr sz="3550" spc="330" dirty="0">
                <a:solidFill>
                  <a:srgbClr val="E4CD4A"/>
                </a:solidFill>
                <a:latin typeface="Microsoft Sans Serif"/>
                <a:cs typeface="Microsoft Sans Serif"/>
              </a:rPr>
              <a:t>İ</a:t>
            </a:r>
            <a:r>
              <a:rPr sz="3550" spc="40" dirty="0">
                <a:solidFill>
                  <a:srgbClr val="E4CD4A"/>
                </a:solidFill>
                <a:latin typeface="Microsoft Sans Serif"/>
                <a:cs typeface="Microsoft Sans Serif"/>
              </a:rPr>
              <a:t>N</a:t>
            </a:r>
            <a:r>
              <a:rPr sz="3550" dirty="0">
                <a:solidFill>
                  <a:srgbClr val="E4CD4A"/>
                </a:solidFill>
                <a:latin typeface="Microsoft Sans Serif"/>
                <a:cs typeface="Microsoft Sans Serif"/>
              </a:rPr>
              <a:t>	</a:t>
            </a:r>
            <a:r>
              <a:rPr sz="3550" spc="-110" dirty="0">
                <a:solidFill>
                  <a:srgbClr val="E4CD4A"/>
                </a:solidFill>
                <a:latin typeface="Microsoft Sans Serif"/>
                <a:cs typeface="Microsoft Sans Serif"/>
              </a:rPr>
              <a:t>S</a:t>
            </a:r>
            <a:r>
              <a:rPr sz="3550" spc="375" dirty="0">
                <a:solidFill>
                  <a:srgbClr val="E4CD4A"/>
                </a:solidFill>
                <a:latin typeface="Microsoft Sans Serif"/>
                <a:cs typeface="Microsoft Sans Serif"/>
              </a:rPr>
              <a:t>O</a:t>
            </a:r>
            <a:r>
              <a:rPr sz="3550" spc="40" dirty="0">
                <a:solidFill>
                  <a:srgbClr val="E4CD4A"/>
                </a:solidFill>
                <a:latin typeface="Microsoft Sans Serif"/>
                <a:cs typeface="Microsoft Sans Serif"/>
              </a:rPr>
              <a:t>R</a:t>
            </a:r>
            <a:r>
              <a:rPr sz="3550" spc="-70" dirty="0">
                <a:solidFill>
                  <a:srgbClr val="E4CD4A"/>
                </a:solidFill>
                <a:latin typeface="Microsoft Sans Serif"/>
                <a:cs typeface="Microsoft Sans Serif"/>
              </a:rPr>
              <a:t>U </a:t>
            </a:r>
            <a:r>
              <a:rPr sz="3550" spc="-40" dirty="0">
                <a:solidFill>
                  <a:srgbClr val="E4CD4A"/>
                </a:solidFill>
                <a:latin typeface="Microsoft Sans Serif"/>
                <a:cs typeface="Microsoft Sans Serif"/>
              </a:rPr>
              <a:t> </a:t>
            </a:r>
            <a:r>
              <a:rPr sz="3550" spc="165" dirty="0">
                <a:solidFill>
                  <a:srgbClr val="E4CD4A"/>
                </a:solidFill>
                <a:latin typeface="Microsoft Sans Serif"/>
                <a:cs typeface="Microsoft Sans Serif"/>
              </a:rPr>
              <a:t>SAYILARI	</a:t>
            </a:r>
            <a:r>
              <a:rPr sz="3550" spc="5" dirty="0">
                <a:solidFill>
                  <a:srgbClr val="E4CD4A"/>
                </a:solidFill>
                <a:latin typeface="Microsoft Sans Serif"/>
                <a:cs typeface="Microsoft Sans Serif"/>
              </a:rPr>
              <a:t>VE	</a:t>
            </a:r>
            <a:r>
              <a:rPr sz="3550" spc="195" dirty="0">
                <a:solidFill>
                  <a:srgbClr val="E4CD4A"/>
                </a:solidFill>
                <a:latin typeface="Microsoft Sans Serif"/>
                <a:cs typeface="Microsoft Sans Serif"/>
              </a:rPr>
              <a:t>AĞIRLIKLARI</a:t>
            </a:r>
            <a:endParaRPr sz="35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950">
              <a:latin typeface="Microsoft Sans Serif"/>
              <a:cs typeface="Microsoft Sans Serif"/>
            </a:endParaRPr>
          </a:p>
          <a:p>
            <a:pPr marL="280035">
              <a:lnSpc>
                <a:spcPct val="100000"/>
              </a:lnSpc>
              <a:tabLst>
                <a:tab pos="3215005" algn="l"/>
              </a:tabLst>
            </a:pPr>
            <a:r>
              <a:rPr sz="3550" spc="40" dirty="0">
                <a:latin typeface="Microsoft Sans Serif"/>
                <a:cs typeface="Microsoft Sans Serif"/>
              </a:rPr>
              <a:t>1</a:t>
            </a:r>
            <a:r>
              <a:rPr sz="3550" spc="-585" dirty="0">
                <a:latin typeface="Microsoft Sans Serif"/>
                <a:cs typeface="Microsoft Sans Serif"/>
              </a:rPr>
              <a:t> </a:t>
            </a:r>
            <a:r>
              <a:rPr sz="3550" spc="-110" dirty="0">
                <a:latin typeface="Microsoft Sans Serif"/>
                <a:cs typeface="Microsoft Sans Serif"/>
              </a:rPr>
              <a:t>.</a:t>
            </a:r>
            <a:r>
              <a:rPr sz="3550" spc="-229" dirty="0">
                <a:latin typeface="Microsoft Sans Serif"/>
                <a:cs typeface="Microsoft Sans Serif"/>
              </a:rPr>
              <a:t> </a:t>
            </a:r>
            <a:r>
              <a:rPr sz="3550" spc="125" dirty="0">
                <a:latin typeface="Microsoft Sans Serif"/>
                <a:cs typeface="Microsoft Sans Serif"/>
              </a:rPr>
              <a:t>Y</a:t>
            </a:r>
            <a:r>
              <a:rPr sz="3550" spc="340" dirty="0">
                <a:latin typeface="Microsoft Sans Serif"/>
                <a:cs typeface="Microsoft Sans Serif"/>
              </a:rPr>
              <a:t>D</a:t>
            </a:r>
            <a:r>
              <a:rPr sz="3550" spc="204" dirty="0">
                <a:latin typeface="Microsoft Sans Serif"/>
                <a:cs typeface="Microsoft Sans Serif"/>
              </a:rPr>
              <a:t>T</a:t>
            </a:r>
            <a:r>
              <a:rPr sz="3550" spc="-25" dirty="0">
                <a:latin typeface="Microsoft Sans Serif"/>
                <a:cs typeface="Microsoft Sans Serif"/>
              </a:rPr>
              <a:t>(</a:t>
            </a:r>
            <a:r>
              <a:rPr sz="3550" spc="-590" dirty="0">
                <a:latin typeface="Microsoft Sans Serif"/>
                <a:cs typeface="Microsoft Sans Serif"/>
              </a:rPr>
              <a:t> </a:t>
            </a:r>
            <a:r>
              <a:rPr sz="3550" spc="395" dirty="0">
                <a:latin typeface="Microsoft Sans Serif"/>
                <a:cs typeface="Microsoft Sans Serif"/>
              </a:rPr>
              <a:t>8</a:t>
            </a:r>
            <a:r>
              <a:rPr sz="3550" spc="40" dirty="0">
                <a:latin typeface="Microsoft Sans Serif"/>
                <a:cs typeface="Microsoft Sans Serif"/>
              </a:rPr>
              <a:t>0</a:t>
            </a:r>
            <a:r>
              <a:rPr sz="3550" spc="-590" dirty="0">
                <a:latin typeface="Microsoft Sans Serif"/>
                <a:cs typeface="Microsoft Sans Serif"/>
              </a:rPr>
              <a:t> </a:t>
            </a:r>
            <a:r>
              <a:rPr sz="3550" spc="-25" dirty="0">
                <a:latin typeface="Microsoft Sans Serif"/>
                <a:cs typeface="Microsoft Sans Serif"/>
              </a:rPr>
              <a:t>)</a:t>
            </a:r>
            <a:r>
              <a:rPr sz="3550" spc="-590" dirty="0">
                <a:latin typeface="Microsoft Sans Serif"/>
                <a:cs typeface="Microsoft Sans Serif"/>
              </a:rPr>
              <a:t> </a:t>
            </a:r>
            <a:r>
              <a:rPr sz="3550" spc="-55" dirty="0">
                <a:latin typeface="Microsoft Sans Serif"/>
                <a:cs typeface="Microsoft Sans Serif"/>
              </a:rPr>
              <a:t>=</a:t>
            </a:r>
            <a:r>
              <a:rPr sz="3550" dirty="0">
                <a:latin typeface="Microsoft Sans Serif"/>
                <a:cs typeface="Microsoft Sans Serif"/>
              </a:rPr>
              <a:t>	</a:t>
            </a:r>
            <a:r>
              <a:rPr sz="3550" spc="-90" dirty="0">
                <a:latin typeface="Microsoft Sans Serif"/>
                <a:cs typeface="Microsoft Sans Serif"/>
              </a:rPr>
              <a:t>%</a:t>
            </a:r>
            <a:r>
              <a:rPr sz="3550" spc="-590" dirty="0">
                <a:latin typeface="Microsoft Sans Serif"/>
                <a:cs typeface="Microsoft Sans Serif"/>
              </a:rPr>
              <a:t> </a:t>
            </a:r>
            <a:r>
              <a:rPr sz="3550" spc="395" dirty="0">
                <a:latin typeface="Microsoft Sans Serif"/>
                <a:cs typeface="Microsoft Sans Serif"/>
              </a:rPr>
              <a:t>6</a:t>
            </a:r>
            <a:r>
              <a:rPr sz="3550" spc="40" dirty="0">
                <a:latin typeface="Microsoft Sans Serif"/>
                <a:cs typeface="Microsoft Sans Serif"/>
              </a:rPr>
              <a:t>0</a:t>
            </a:r>
            <a:endParaRPr sz="3550">
              <a:latin typeface="Microsoft Sans Serif"/>
              <a:cs typeface="Microsoft Sans Serif"/>
            </a:endParaRPr>
          </a:p>
          <a:p>
            <a:pPr marL="280035">
              <a:lnSpc>
                <a:spcPct val="100000"/>
              </a:lnSpc>
              <a:spcBef>
                <a:spcPts val="680"/>
              </a:spcBef>
              <a:tabLst>
                <a:tab pos="3449954" algn="l"/>
              </a:tabLst>
            </a:pPr>
            <a:r>
              <a:rPr sz="3550" spc="40" dirty="0">
                <a:latin typeface="Microsoft Sans Serif"/>
                <a:cs typeface="Microsoft Sans Serif"/>
              </a:rPr>
              <a:t>2</a:t>
            </a:r>
            <a:r>
              <a:rPr sz="3550" spc="-585" dirty="0">
                <a:latin typeface="Microsoft Sans Serif"/>
                <a:cs typeface="Microsoft Sans Serif"/>
              </a:rPr>
              <a:t> </a:t>
            </a:r>
            <a:r>
              <a:rPr sz="3550" spc="-110" dirty="0">
                <a:latin typeface="Microsoft Sans Serif"/>
                <a:cs typeface="Microsoft Sans Serif"/>
              </a:rPr>
              <a:t>.</a:t>
            </a:r>
            <a:r>
              <a:rPr sz="3550" spc="-229" dirty="0">
                <a:latin typeface="Microsoft Sans Serif"/>
                <a:cs typeface="Microsoft Sans Serif"/>
              </a:rPr>
              <a:t> </a:t>
            </a:r>
            <a:r>
              <a:rPr sz="3550" spc="204" dirty="0">
                <a:latin typeface="Microsoft Sans Serif"/>
                <a:cs typeface="Microsoft Sans Serif"/>
              </a:rPr>
              <a:t>T</a:t>
            </a:r>
            <a:r>
              <a:rPr sz="3550" spc="125" dirty="0">
                <a:latin typeface="Microsoft Sans Serif"/>
                <a:cs typeface="Microsoft Sans Serif"/>
              </a:rPr>
              <a:t>Y</a:t>
            </a:r>
            <a:r>
              <a:rPr sz="3550" spc="204" dirty="0">
                <a:latin typeface="Microsoft Sans Serif"/>
                <a:cs typeface="Microsoft Sans Serif"/>
              </a:rPr>
              <a:t>T</a:t>
            </a:r>
            <a:r>
              <a:rPr sz="3550" spc="-25" dirty="0">
                <a:latin typeface="Microsoft Sans Serif"/>
                <a:cs typeface="Microsoft Sans Serif"/>
              </a:rPr>
              <a:t>(</a:t>
            </a:r>
            <a:r>
              <a:rPr sz="3550" spc="-590" dirty="0">
                <a:latin typeface="Microsoft Sans Serif"/>
                <a:cs typeface="Microsoft Sans Serif"/>
              </a:rPr>
              <a:t> </a:t>
            </a:r>
            <a:r>
              <a:rPr sz="3550" spc="395" dirty="0">
                <a:latin typeface="Microsoft Sans Serif"/>
                <a:cs typeface="Microsoft Sans Serif"/>
              </a:rPr>
              <a:t>12</a:t>
            </a:r>
            <a:r>
              <a:rPr sz="3550" spc="40" dirty="0">
                <a:latin typeface="Microsoft Sans Serif"/>
                <a:cs typeface="Microsoft Sans Serif"/>
              </a:rPr>
              <a:t>0</a:t>
            </a:r>
            <a:r>
              <a:rPr sz="3550" spc="-590" dirty="0">
                <a:latin typeface="Microsoft Sans Serif"/>
                <a:cs typeface="Microsoft Sans Serif"/>
              </a:rPr>
              <a:t> </a:t>
            </a:r>
            <a:r>
              <a:rPr sz="3550" spc="-25" dirty="0">
                <a:latin typeface="Microsoft Sans Serif"/>
                <a:cs typeface="Microsoft Sans Serif"/>
              </a:rPr>
              <a:t>)</a:t>
            </a:r>
            <a:r>
              <a:rPr sz="3550" spc="-590" dirty="0">
                <a:latin typeface="Microsoft Sans Serif"/>
                <a:cs typeface="Microsoft Sans Serif"/>
              </a:rPr>
              <a:t> </a:t>
            </a:r>
            <a:r>
              <a:rPr sz="3550" spc="-55" dirty="0">
                <a:latin typeface="Microsoft Sans Serif"/>
                <a:cs typeface="Microsoft Sans Serif"/>
              </a:rPr>
              <a:t>=</a:t>
            </a:r>
            <a:r>
              <a:rPr sz="3550" dirty="0">
                <a:latin typeface="Microsoft Sans Serif"/>
                <a:cs typeface="Microsoft Sans Serif"/>
              </a:rPr>
              <a:t>	</a:t>
            </a:r>
            <a:r>
              <a:rPr sz="3550" spc="-90" dirty="0">
                <a:latin typeface="Microsoft Sans Serif"/>
                <a:cs typeface="Microsoft Sans Serif"/>
              </a:rPr>
              <a:t>%</a:t>
            </a:r>
            <a:r>
              <a:rPr sz="3550" spc="-590" dirty="0">
                <a:latin typeface="Microsoft Sans Serif"/>
                <a:cs typeface="Microsoft Sans Serif"/>
              </a:rPr>
              <a:t> </a:t>
            </a:r>
            <a:r>
              <a:rPr sz="3550" spc="395" dirty="0">
                <a:latin typeface="Microsoft Sans Serif"/>
                <a:cs typeface="Microsoft Sans Serif"/>
              </a:rPr>
              <a:t>4</a:t>
            </a:r>
            <a:r>
              <a:rPr sz="3550" spc="40" dirty="0">
                <a:latin typeface="Microsoft Sans Serif"/>
                <a:cs typeface="Microsoft Sans Serif"/>
              </a:rPr>
              <a:t>0</a:t>
            </a:r>
            <a:endParaRPr sz="3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3313833"/>
            <a:ext cx="16221075" cy="333375"/>
            <a:chOff x="1028700" y="3313833"/>
            <a:chExt cx="16221075" cy="333375"/>
          </a:xfrm>
        </p:grpSpPr>
        <p:sp>
          <p:nvSpPr>
            <p:cNvPr id="3" name="object 3"/>
            <p:cNvSpPr/>
            <p:nvPr/>
          </p:nvSpPr>
          <p:spPr>
            <a:xfrm>
              <a:off x="1200149" y="3470996"/>
              <a:ext cx="16049625" cy="0"/>
            </a:xfrm>
            <a:custGeom>
              <a:avLst/>
              <a:gdLst/>
              <a:ahLst/>
              <a:cxnLst/>
              <a:rect l="l" t="t" r="r" b="b"/>
              <a:pathLst>
                <a:path w="16049625">
                  <a:moveTo>
                    <a:pt x="0" y="0"/>
                  </a:moveTo>
                  <a:lnTo>
                    <a:pt x="16049623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687" y="3313835"/>
              <a:ext cx="13189585" cy="333375"/>
            </a:xfrm>
            <a:custGeom>
              <a:avLst/>
              <a:gdLst/>
              <a:ahLst/>
              <a:cxnLst/>
              <a:rect l="l" t="t" r="r" b="b"/>
              <a:pathLst>
                <a:path w="13189585" h="333375">
                  <a:moveTo>
                    <a:pt x="323850" y="171450"/>
                  </a:moveTo>
                  <a:lnTo>
                    <a:pt x="318071" y="128409"/>
                  </a:lnTo>
                  <a:lnTo>
                    <a:pt x="301752" y="89725"/>
                  </a:lnTo>
                  <a:lnTo>
                    <a:pt x="276428" y="56959"/>
                  </a:lnTo>
                  <a:lnTo>
                    <a:pt x="243662" y="31635"/>
                  </a:lnTo>
                  <a:lnTo>
                    <a:pt x="204978" y="15316"/>
                  </a:lnTo>
                  <a:lnTo>
                    <a:pt x="161925" y="9525"/>
                  </a:lnTo>
                  <a:lnTo>
                    <a:pt x="118884" y="15316"/>
                  </a:lnTo>
                  <a:lnTo>
                    <a:pt x="80200" y="31635"/>
                  </a:lnTo>
                  <a:lnTo>
                    <a:pt x="47434" y="56959"/>
                  </a:lnTo>
                  <a:lnTo>
                    <a:pt x="22110" y="89725"/>
                  </a:lnTo>
                  <a:lnTo>
                    <a:pt x="5791" y="128409"/>
                  </a:lnTo>
                  <a:lnTo>
                    <a:pt x="0" y="171450"/>
                  </a:lnTo>
                  <a:lnTo>
                    <a:pt x="5791" y="214503"/>
                  </a:lnTo>
                  <a:lnTo>
                    <a:pt x="22110" y="253174"/>
                  </a:lnTo>
                  <a:lnTo>
                    <a:pt x="47434" y="285953"/>
                  </a:lnTo>
                  <a:lnTo>
                    <a:pt x="80200" y="311277"/>
                  </a:lnTo>
                  <a:lnTo>
                    <a:pt x="118884" y="327596"/>
                  </a:lnTo>
                  <a:lnTo>
                    <a:pt x="161937" y="333375"/>
                  </a:lnTo>
                  <a:lnTo>
                    <a:pt x="204978" y="327596"/>
                  </a:lnTo>
                  <a:lnTo>
                    <a:pt x="243662" y="311277"/>
                  </a:lnTo>
                  <a:lnTo>
                    <a:pt x="276428" y="285953"/>
                  </a:lnTo>
                  <a:lnTo>
                    <a:pt x="301752" y="253174"/>
                  </a:lnTo>
                  <a:lnTo>
                    <a:pt x="318071" y="214503"/>
                  </a:lnTo>
                  <a:lnTo>
                    <a:pt x="323850" y="171450"/>
                  </a:lnTo>
                  <a:close/>
                </a:path>
                <a:path w="13189585" h="333375">
                  <a:moveTo>
                    <a:pt x="4612411" y="161925"/>
                  </a:moveTo>
                  <a:lnTo>
                    <a:pt x="4606633" y="118884"/>
                  </a:lnTo>
                  <a:lnTo>
                    <a:pt x="4590313" y="80200"/>
                  </a:lnTo>
                  <a:lnTo>
                    <a:pt x="4564989" y="47434"/>
                  </a:lnTo>
                  <a:lnTo>
                    <a:pt x="4532211" y="22110"/>
                  </a:lnTo>
                  <a:lnTo>
                    <a:pt x="4493539" y="5791"/>
                  </a:lnTo>
                  <a:lnTo>
                    <a:pt x="4450486" y="0"/>
                  </a:lnTo>
                  <a:lnTo>
                    <a:pt x="4407446" y="5791"/>
                  </a:lnTo>
                  <a:lnTo>
                    <a:pt x="4368762" y="22110"/>
                  </a:lnTo>
                  <a:lnTo>
                    <a:pt x="4335996" y="47434"/>
                  </a:lnTo>
                  <a:lnTo>
                    <a:pt x="4310672" y="80200"/>
                  </a:lnTo>
                  <a:lnTo>
                    <a:pt x="4294352" y="118884"/>
                  </a:lnTo>
                  <a:lnTo>
                    <a:pt x="4288561" y="161925"/>
                  </a:lnTo>
                  <a:lnTo>
                    <a:pt x="4294352" y="204978"/>
                  </a:lnTo>
                  <a:lnTo>
                    <a:pt x="4310672" y="243649"/>
                  </a:lnTo>
                  <a:lnTo>
                    <a:pt x="4335996" y="276428"/>
                  </a:lnTo>
                  <a:lnTo>
                    <a:pt x="4368762" y="301752"/>
                  </a:lnTo>
                  <a:lnTo>
                    <a:pt x="4407446" y="318071"/>
                  </a:lnTo>
                  <a:lnTo>
                    <a:pt x="4450486" y="323850"/>
                  </a:lnTo>
                  <a:lnTo>
                    <a:pt x="4493539" y="318071"/>
                  </a:lnTo>
                  <a:lnTo>
                    <a:pt x="4532211" y="301752"/>
                  </a:lnTo>
                  <a:lnTo>
                    <a:pt x="4564989" y="276428"/>
                  </a:lnTo>
                  <a:lnTo>
                    <a:pt x="4590313" y="243649"/>
                  </a:lnTo>
                  <a:lnTo>
                    <a:pt x="4606633" y="204978"/>
                  </a:lnTo>
                  <a:lnTo>
                    <a:pt x="4612411" y="161925"/>
                  </a:lnTo>
                  <a:close/>
                </a:path>
                <a:path w="13189585" h="333375">
                  <a:moveTo>
                    <a:pt x="8900973" y="161925"/>
                  </a:moveTo>
                  <a:lnTo>
                    <a:pt x="8895194" y="118884"/>
                  </a:lnTo>
                  <a:lnTo>
                    <a:pt x="8878862" y="80200"/>
                  </a:lnTo>
                  <a:lnTo>
                    <a:pt x="8853551" y="47434"/>
                  </a:lnTo>
                  <a:lnTo>
                    <a:pt x="8820772" y="22110"/>
                  </a:lnTo>
                  <a:lnTo>
                    <a:pt x="8782101" y="5791"/>
                  </a:lnTo>
                  <a:lnTo>
                    <a:pt x="8739048" y="0"/>
                  </a:lnTo>
                  <a:lnTo>
                    <a:pt x="8696007" y="5791"/>
                  </a:lnTo>
                  <a:lnTo>
                    <a:pt x="8657323" y="22110"/>
                  </a:lnTo>
                  <a:lnTo>
                    <a:pt x="8624545" y="47434"/>
                  </a:lnTo>
                  <a:lnTo>
                    <a:pt x="8599233" y="80200"/>
                  </a:lnTo>
                  <a:lnTo>
                    <a:pt x="8582914" y="118884"/>
                  </a:lnTo>
                  <a:lnTo>
                    <a:pt x="8577123" y="161925"/>
                  </a:lnTo>
                  <a:lnTo>
                    <a:pt x="8582914" y="204978"/>
                  </a:lnTo>
                  <a:lnTo>
                    <a:pt x="8599233" y="243649"/>
                  </a:lnTo>
                  <a:lnTo>
                    <a:pt x="8624545" y="276428"/>
                  </a:lnTo>
                  <a:lnTo>
                    <a:pt x="8657323" y="301752"/>
                  </a:lnTo>
                  <a:lnTo>
                    <a:pt x="8696007" y="318071"/>
                  </a:lnTo>
                  <a:lnTo>
                    <a:pt x="8739048" y="323850"/>
                  </a:lnTo>
                  <a:lnTo>
                    <a:pt x="8782101" y="318071"/>
                  </a:lnTo>
                  <a:lnTo>
                    <a:pt x="8820772" y="301752"/>
                  </a:lnTo>
                  <a:lnTo>
                    <a:pt x="8853551" y="276428"/>
                  </a:lnTo>
                  <a:lnTo>
                    <a:pt x="8878862" y="243649"/>
                  </a:lnTo>
                  <a:lnTo>
                    <a:pt x="8895194" y="204978"/>
                  </a:lnTo>
                  <a:lnTo>
                    <a:pt x="8900973" y="161925"/>
                  </a:lnTo>
                  <a:close/>
                </a:path>
                <a:path w="13189585" h="333375">
                  <a:moveTo>
                    <a:pt x="13189534" y="161925"/>
                  </a:moveTo>
                  <a:lnTo>
                    <a:pt x="13183743" y="118884"/>
                  </a:lnTo>
                  <a:lnTo>
                    <a:pt x="13167424" y="80200"/>
                  </a:lnTo>
                  <a:lnTo>
                    <a:pt x="13142100" y="47434"/>
                  </a:lnTo>
                  <a:lnTo>
                    <a:pt x="13109334" y="22110"/>
                  </a:lnTo>
                  <a:lnTo>
                    <a:pt x="13070650" y="5791"/>
                  </a:lnTo>
                  <a:lnTo>
                    <a:pt x="13027609" y="0"/>
                  </a:lnTo>
                  <a:lnTo>
                    <a:pt x="12984556" y="5791"/>
                  </a:lnTo>
                  <a:lnTo>
                    <a:pt x="12945885" y="22110"/>
                  </a:lnTo>
                  <a:lnTo>
                    <a:pt x="12913106" y="47434"/>
                  </a:lnTo>
                  <a:lnTo>
                    <a:pt x="12887782" y="80200"/>
                  </a:lnTo>
                  <a:lnTo>
                    <a:pt x="12871463" y="118884"/>
                  </a:lnTo>
                  <a:lnTo>
                    <a:pt x="12865684" y="161937"/>
                  </a:lnTo>
                  <a:lnTo>
                    <a:pt x="12871463" y="204978"/>
                  </a:lnTo>
                  <a:lnTo>
                    <a:pt x="12887782" y="243649"/>
                  </a:lnTo>
                  <a:lnTo>
                    <a:pt x="12913106" y="276428"/>
                  </a:lnTo>
                  <a:lnTo>
                    <a:pt x="12945885" y="301752"/>
                  </a:lnTo>
                  <a:lnTo>
                    <a:pt x="12984556" y="318071"/>
                  </a:lnTo>
                  <a:lnTo>
                    <a:pt x="13027609" y="323850"/>
                  </a:lnTo>
                  <a:lnTo>
                    <a:pt x="13070650" y="318071"/>
                  </a:lnTo>
                  <a:lnTo>
                    <a:pt x="13109334" y="301752"/>
                  </a:lnTo>
                  <a:lnTo>
                    <a:pt x="13142100" y="276428"/>
                  </a:lnTo>
                  <a:lnTo>
                    <a:pt x="13167424" y="243649"/>
                  </a:lnTo>
                  <a:lnTo>
                    <a:pt x="13183743" y="204978"/>
                  </a:lnTo>
                  <a:lnTo>
                    <a:pt x="13189534" y="1619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990663"/>
            <a:ext cx="141592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380" dirty="0">
                <a:latin typeface="Tahoma"/>
                <a:cs typeface="Tahoma"/>
              </a:rPr>
              <a:t>Y</a:t>
            </a:r>
            <a:r>
              <a:rPr sz="8000" b="1" spc="-450" dirty="0">
                <a:latin typeface="Tahoma"/>
                <a:cs typeface="Tahoma"/>
              </a:rPr>
              <a:t>E</a:t>
            </a:r>
            <a:r>
              <a:rPr sz="8000" b="1" spc="-535" dirty="0">
                <a:latin typeface="Tahoma"/>
                <a:cs typeface="Tahoma"/>
              </a:rPr>
              <a:t>R</a:t>
            </a:r>
            <a:r>
              <a:rPr sz="8000" b="1" spc="-65" dirty="0">
                <a:latin typeface="Tahoma"/>
                <a:cs typeface="Tahoma"/>
              </a:rPr>
              <a:t>L</a:t>
            </a:r>
            <a:r>
              <a:rPr sz="8000" b="1" spc="-450" dirty="0">
                <a:latin typeface="Tahoma"/>
                <a:cs typeface="Tahoma"/>
              </a:rPr>
              <a:t>E</a:t>
            </a:r>
            <a:r>
              <a:rPr sz="8000" b="1" spc="-670" dirty="0">
                <a:latin typeface="Tahoma"/>
                <a:cs typeface="Tahoma"/>
              </a:rPr>
              <a:t>Ş</a:t>
            </a:r>
            <a:r>
              <a:rPr sz="8000" b="1" spc="-275" dirty="0">
                <a:latin typeface="Tahoma"/>
                <a:cs typeface="Tahoma"/>
              </a:rPr>
              <a:t>T</a:t>
            </a:r>
            <a:r>
              <a:rPr sz="8000" b="1" spc="-1225" dirty="0">
                <a:latin typeface="Tahoma"/>
                <a:cs typeface="Tahoma"/>
              </a:rPr>
              <a:t>İ</a:t>
            </a:r>
            <a:r>
              <a:rPr sz="8000" b="1" spc="-535" dirty="0">
                <a:latin typeface="Tahoma"/>
                <a:cs typeface="Tahoma"/>
              </a:rPr>
              <a:t>R</a:t>
            </a:r>
            <a:r>
              <a:rPr sz="8000" b="1" spc="390" dirty="0">
                <a:latin typeface="Tahoma"/>
                <a:cs typeface="Tahoma"/>
              </a:rPr>
              <a:t>M</a:t>
            </a:r>
            <a:r>
              <a:rPr sz="8000" b="1" spc="-445" dirty="0">
                <a:latin typeface="Tahoma"/>
                <a:cs typeface="Tahoma"/>
              </a:rPr>
              <a:t>E</a:t>
            </a:r>
            <a:r>
              <a:rPr sz="8000" b="1" spc="-270" dirty="0">
                <a:latin typeface="Tahoma"/>
                <a:cs typeface="Tahoma"/>
              </a:rPr>
              <a:t> </a:t>
            </a:r>
            <a:r>
              <a:rPr sz="8000" b="1" spc="-240" dirty="0">
                <a:latin typeface="Tahoma"/>
                <a:cs typeface="Tahoma"/>
              </a:rPr>
              <a:t>P</a:t>
            </a:r>
            <a:r>
              <a:rPr sz="8000" b="1" spc="130" dirty="0">
                <a:latin typeface="Tahoma"/>
                <a:cs typeface="Tahoma"/>
              </a:rPr>
              <a:t>U</a:t>
            </a:r>
            <a:r>
              <a:rPr sz="8000" b="1" spc="35" dirty="0">
                <a:latin typeface="Tahoma"/>
                <a:cs typeface="Tahoma"/>
              </a:rPr>
              <a:t>A</a:t>
            </a:r>
            <a:r>
              <a:rPr sz="8000" b="1" spc="330" dirty="0">
                <a:latin typeface="Tahoma"/>
                <a:cs typeface="Tahoma"/>
              </a:rPr>
              <a:t>N</a:t>
            </a:r>
            <a:r>
              <a:rPr sz="8000" b="1" spc="-1220" dirty="0">
                <a:latin typeface="Tahoma"/>
                <a:cs typeface="Tahoma"/>
              </a:rPr>
              <a:t>I</a:t>
            </a:r>
            <a:r>
              <a:rPr sz="8000" b="1" spc="-270" dirty="0">
                <a:latin typeface="Tahoma"/>
                <a:cs typeface="Tahoma"/>
              </a:rPr>
              <a:t> </a:t>
            </a:r>
            <a:r>
              <a:rPr sz="8000" b="1" spc="330" dirty="0">
                <a:latin typeface="Tahoma"/>
                <a:cs typeface="Tahoma"/>
              </a:rPr>
              <a:t>N</a:t>
            </a:r>
            <a:r>
              <a:rPr sz="8000" b="1" spc="-450" dirty="0">
                <a:latin typeface="Tahoma"/>
                <a:cs typeface="Tahoma"/>
              </a:rPr>
              <a:t>E</a:t>
            </a:r>
            <a:r>
              <a:rPr sz="8000" b="1" spc="-145" dirty="0">
                <a:latin typeface="Tahoma"/>
                <a:cs typeface="Tahoma"/>
              </a:rPr>
              <a:t>D</a:t>
            </a:r>
            <a:r>
              <a:rPr sz="8000" b="1" spc="-1225" dirty="0">
                <a:latin typeface="Tahoma"/>
                <a:cs typeface="Tahoma"/>
              </a:rPr>
              <a:t>İ</a:t>
            </a:r>
            <a:r>
              <a:rPr sz="8000" b="1" spc="-535" dirty="0">
                <a:latin typeface="Tahoma"/>
                <a:cs typeface="Tahoma"/>
              </a:rPr>
              <a:t>R</a:t>
            </a:r>
            <a:r>
              <a:rPr sz="8000" b="1" spc="-715" dirty="0">
                <a:latin typeface="Tahoma"/>
                <a:cs typeface="Tahoma"/>
              </a:rPr>
              <a:t>?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4433" y="4236856"/>
            <a:ext cx="3362325" cy="233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6080">
              <a:lnSpc>
                <a:spcPct val="108300"/>
              </a:lnSpc>
              <a:spcBef>
                <a:spcPts val="95"/>
              </a:spcBef>
            </a:pPr>
            <a:r>
              <a:rPr sz="2250" b="1" spc="20" dirty="0">
                <a:latin typeface="Tahoma"/>
                <a:cs typeface="Tahoma"/>
              </a:rPr>
              <a:t>Adayın </a:t>
            </a:r>
            <a:r>
              <a:rPr sz="2250" b="1" spc="25" dirty="0">
                <a:latin typeface="Tahoma"/>
                <a:cs typeface="Tahoma"/>
              </a:rPr>
              <a:t>tercih </a:t>
            </a:r>
            <a:r>
              <a:rPr sz="2250" b="1" spc="30" dirty="0">
                <a:latin typeface="Tahoma"/>
                <a:cs typeface="Tahoma"/>
              </a:rPr>
              <a:t> </a:t>
            </a:r>
            <a:r>
              <a:rPr sz="2250" b="1" spc="15" dirty="0">
                <a:latin typeface="Tahoma"/>
                <a:cs typeface="Tahoma"/>
              </a:rPr>
              <a:t>aşamasında </a:t>
            </a:r>
            <a:r>
              <a:rPr sz="2250" b="1" spc="20" dirty="0">
                <a:latin typeface="Tahoma"/>
                <a:cs typeface="Tahoma"/>
              </a:rPr>
              <a:t> </a:t>
            </a:r>
            <a:r>
              <a:rPr sz="2250" b="1" spc="5" dirty="0">
                <a:latin typeface="Tahoma"/>
                <a:cs typeface="Tahoma"/>
              </a:rPr>
              <a:t>kullanacağı</a:t>
            </a:r>
            <a:r>
              <a:rPr sz="2250" b="1" spc="-110" dirty="0">
                <a:latin typeface="Tahoma"/>
                <a:cs typeface="Tahoma"/>
              </a:rPr>
              <a:t> </a:t>
            </a:r>
            <a:r>
              <a:rPr sz="2250" b="1" spc="20" dirty="0">
                <a:latin typeface="Tahoma"/>
                <a:cs typeface="Tahoma"/>
              </a:rPr>
              <a:t>puandır.</a:t>
            </a:r>
            <a:endParaRPr sz="225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  <a:spcBef>
                <a:spcPts val="640"/>
              </a:spcBef>
            </a:pPr>
            <a:r>
              <a:rPr sz="2100" spc="20" dirty="0">
                <a:latin typeface="Trebuchet MS"/>
                <a:cs typeface="Trebuchet MS"/>
              </a:rPr>
              <a:t>Yerleştirme</a:t>
            </a:r>
            <a:r>
              <a:rPr sz="2100" spc="-90" dirty="0">
                <a:latin typeface="Trebuchet MS"/>
                <a:cs typeface="Trebuchet MS"/>
              </a:rPr>
              <a:t> </a:t>
            </a:r>
            <a:r>
              <a:rPr sz="2100" spc="75" dirty="0">
                <a:latin typeface="Trebuchet MS"/>
                <a:cs typeface="Trebuchet MS"/>
              </a:rPr>
              <a:t>puanı</a:t>
            </a:r>
            <a:r>
              <a:rPr sz="2100" spc="-85" dirty="0">
                <a:latin typeface="Trebuchet MS"/>
                <a:cs typeface="Trebuchet MS"/>
              </a:rPr>
              <a:t> </a:t>
            </a:r>
            <a:r>
              <a:rPr sz="2100" spc="75" dirty="0">
                <a:latin typeface="Trebuchet MS"/>
                <a:cs typeface="Trebuchet MS"/>
              </a:rPr>
              <a:t>olmayan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40" dirty="0">
                <a:latin typeface="Trebuchet MS"/>
                <a:cs typeface="Trebuchet MS"/>
              </a:rPr>
              <a:t>adaylar </a:t>
            </a:r>
            <a:r>
              <a:rPr sz="2100" dirty="0">
                <a:latin typeface="Trebuchet MS"/>
                <a:cs typeface="Trebuchet MS"/>
              </a:rPr>
              <a:t>tercih 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20" dirty="0">
                <a:latin typeface="Trebuchet MS"/>
                <a:cs typeface="Trebuchet MS"/>
              </a:rPr>
              <a:t>yapamayacaktır.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3283" y="4236856"/>
            <a:ext cx="3352800" cy="307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2250" b="1" spc="-20" dirty="0">
                <a:latin typeface="Tahoma"/>
                <a:cs typeface="Tahoma"/>
              </a:rPr>
              <a:t>Sınav</a:t>
            </a:r>
            <a:r>
              <a:rPr sz="2250" b="1" spc="-110" dirty="0">
                <a:latin typeface="Tahoma"/>
                <a:cs typeface="Tahoma"/>
              </a:rPr>
              <a:t> </a:t>
            </a:r>
            <a:r>
              <a:rPr sz="2250" b="1" spc="10" dirty="0">
                <a:latin typeface="Tahoma"/>
                <a:cs typeface="Tahoma"/>
              </a:rPr>
              <a:t>sonuç</a:t>
            </a:r>
            <a:r>
              <a:rPr sz="2250" b="1" spc="-105" dirty="0">
                <a:latin typeface="Tahoma"/>
                <a:cs typeface="Tahoma"/>
              </a:rPr>
              <a:t> </a:t>
            </a:r>
            <a:r>
              <a:rPr sz="2250" b="1" spc="-5" dirty="0">
                <a:latin typeface="Tahoma"/>
                <a:cs typeface="Tahoma"/>
              </a:rPr>
              <a:t>belgesinde </a:t>
            </a:r>
            <a:r>
              <a:rPr sz="2250" b="1" spc="-640" dirty="0">
                <a:latin typeface="Tahoma"/>
                <a:cs typeface="Tahoma"/>
              </a:rPr>
              <a:t> </a:t>
            </a:r>
            <a:r>
              <a:rPr sz="2250" b="1" spc="-95" dirty="0">
                <a:latin typeface="Tahoma"/>
                <a:cs typeface="Tahoma"/>
              </a:rPr>
              <a:t>Y</a:t>
            </a:r>
            <a:r>
              <a:rPr sz="2250" b="1" spc="-240" dirty="0">
                <a:latin typeface="Tahoma"/>
                <a:cs typeface="Tahoma"/>
              </a:rPr>
              <a:t>-</a:t>
            </a:r>
            <a:r>
              <a:rPr sz="2250" b="1" spc="-70" dirty="0">
                <a:latin typeface="Tahoma"/>
                <a:cs typeface="Tahoma"/>
              </a:rPr>
              <a:t>T</a:t>
            </a:r>
            <a:r>
              <a:rPr sz="2250" b="1" spc="-95" dirty="0">
                <a:latin typeface="Tahoma"/>
                <a:cs typeface="Tahoma"/>
              </a:rPr>
              <a:t>Y</a:t>
            </a:r>
            <a:r>
              <a:rPr sz="2250" b="1" spc="-70" dirty="0">
                <a:latin typeface="Tahoma"/>
                <a:cs typeface="Tahoma"/>
              </a:rPr>
              <a:t>T</a:t>
            </a:r>
            <a:r>
              <a:rPr sz="2250" b="1" spc="-45" dirty="0">
                <a:latin typeface="Tahoma"/>
                <a:cs typeface="Tahoma"/>
              </a:rPr>
              <a:t>,</a:t>
            </a:r>
            <a:r>
              <a:rPr sz="2250" b="1" spc="-70" dirty="0">
                <a:latin typeface="Tahoma"/>
                <a:cs typeface="Tahoma"/>
              </a:rPr>
              <a:t> </a:t>
            </a:r>
            <a:r>
              <a:rPr sz="2250" b="1" spc="-95" dirty="0">
                <a:latin typeface="Tahoma"/>
                <a:cs typeface="Tahoma"/>
              </a:rPr>
              <a:t>Y</a:t>
            </a:r>
            <a:r>
              <a:rPr sz="2250" b="1" spc="-240" dirty="0">
                <a:latin typeface="Tahoma"/>
                <a:cs typeface="Tahoma"/>
              </a:rPr>
              <a:t>-</a:t>
            </a:r>
            <a:r>
              <a:rPr sz="2250" b="1" spc="-180" dirty="0">
                <a:latin typeface="Tahoma"/>
                <a:cs typeface="Tahoma"/>
              </a:rPr>
              <a:t>S</a:t>
            </a:r>
            <a:r>
              <a:rPr sz="2250" b="1" spc="20" dirty="0">
                <a:latin typeface="Tahoma"/>
                <a:cs typeface="Tahoma"/>
              </a:rPr>
              <a:t>A</a:t>
            </a:r>
            <a:r>
              <a:rPr sz="2250" b="1" spc="-95" dirty="0">
                <a:latin typeface="Tahoma"/>
                <a:cs typeface="Tahoma"/>
              </a:rPr>
              <a:t>Y</a:t>
            </a:r>
            <a:r>
              <a:rPr sz="2250" b="1" spc="-45" dirty="0">
                <a:latin typeface="Tahoma"/>
                <a:cs typeface="Tahoma"/>
              </a:rPr>
              <a:t>,</a:t>
            </a:r>
            <a:r>
              <a:rPr sz="2250" b="1" spc="-70" dirty="0">
                <a:latin typeface="Tahoma"/>
                <a:cs typeface="Tahoma"/>
              </a:rPr>
              <a:t> </a:t>
            </a:r>
            <a:r>
              <a:rPr sz="2250" b="1" spc="-95" dirty="0">
                <a:latin typeface="Tahoma"/>
                <a:cs typeface="Tahoma"/>
              </a:rPr>
              <a:t>Y</a:t>
            </a:r>
            <a:r>
              <a:rPr sz="2250" b="1" spc="-240" dirty="0">
                <a:latin typeface="Tahoma"/>
                <a:cs typeface="Tahoma"/>
              </a:rPr>
              <a:t>-</a:t>
            </a:r>
            <a:r>
              <a:rPr sz="2250" b="1" spc="-180" dirty="0">
                <a:latin typeface="Tahoma"/>
                <a:cs typeface="Tahoma"/>
              </a:rPr>
              <a:t>S</a:t>
            </a:r>
            <a:r>
              <a:rPr sz="2250" b="1" spc="70" dirty="0">
                <a:latin typeface="Tahoma"/>
                <a:cs typeface="Tahoma"/>
              </a:rPr>
              <a:t>Ö</a:t>
            </a:r>
            <a:r>
              <a:rPr sz="2250" b="1" spc="-90" dirty="0">
                <a:latin typeface="Tahoma"/>
                <a:cs typeface="Tahoma"/>
              </a:rPr>
              <a:t>Z</a:t>
            </a:r>
            <a:r>
              <a:rPr sz="2250" b="1" spc="-45" dirty="0">
                <a:latin typeface="Tahoma"/>
                <a:cs typeface="Tahoma"/>
              </a:rPr>
              <a:t>,</a:t>
            </a:r>
            <a:r>
              <a:rPr sz="2250" b="1" spc="-70" dirty="0">
                <a:latin typeface="Tahoma"/>
                <a:cs typeface="Tahoma"/>
              </a:rPr>
              <a:t> </a:t>
            </a:r>
            <a:r>
              <a:rPr sz="2250" b="1" spc="-95" dirty="0">
                <a:latin typeface="Tahoma"/>
                <a:cs typeface="Tahoma"/>
              </a:rPr>
              <a:t>Y</a:t>
            </a:r>
            <a:r>
              <a:rPr sz="2250" b="1" spc="-190" dirty="0">
                <a:latin typeface="Tahoma"/>
                <a:cs typeface="Tahoma"/>
              </a:rPr>
              <a:t>-  </a:t>
            </a:r>
            <a:r>
              <a:rPr sz="2250" b="1" spc="-45" dirty="0">
                <a:latin typeface="Tahoma"/>
                <a:cs typeface="Tahoma"/>
              </a:rPr>
              <a:t>EA,</a:t>
            </a:r>
            <a:r>
              <a:rPr sz="2250" b="1" spc="-75" dirty="0">
                <a:latin typeface="Tahoma"/>
                <a:cs typeface="Tahoma"/>
              </a:rPr>
              <a:t> </a:t>
            </a:r>
            <a:r>
              <a:rPr sz="2250" b="1" spc="-5" dirty="0">
                <a:latin typeface="Tahoma"/>
                <a:cs typeface="Tahoma"/>
              </a:rPr>
              <a:t>ve</a:t>
            </a:r>
            <a:r>
              <a:rPr sz="2250" b="1" spc="-75" dirty="0">
                <a:latin typeface="Tahoma"/>
                <a:cs typeface="Tahoma"/>
              </a:rPr>
              <a:t> </a:t>
            </a:r>
            <a:r>
              <a:rPr sz="2250" b="1" spc="-140" dirty="0">
                <a:latin typeface="Tahoma"/>
                <a:cs typeface="Tahoma"/>
              </a:rPr>
              <a:t>Y-DİL</a:t>
            </a:r>
            <a:endParaRPr sz="2250">
              <a:latin typeface="Tahoma"/>
              <a:cs typeface="Tahoma"/>
            </a:endParaRPr>
          </a:p>
          <a:p>
            <a:pPr marL="12700" marR="441325">
              <a:lnSpc>
                <a:spcPct val="116100"/>
              </a:lnSpc>
              <a:spcBef>
                <a:spcPts val="640"/>
              </a:spcBef>
            </a:pPr>
            <a:r>
              <a:rPr sz="2100" spc="20" dirty="0">
                <a:latin typeface="Trebuchet MS"/>
                <a:cs typeface="Trebuchet MS"/>
              </a:rPr>
              <a:t>Yerleştirme</a:t>
            </a:r>
            <a:r>
              <a:rPr sz="2100" spc="-100" dirty="0">
                <a:latin typeface="Trebuchet MS"/>
                <a:cs typeface="Trebuchet MS"/>
              </a:rPr>
              <a:t> </a:t>
            </a:r>
            <a:r>
              <a:rPr sz="2100" spc="20" dirty="0">
                <a:latin typeface="Trebuchet MS"/>
                <a:cs typeface="Trebuchet MS"/>
              </a:rPr>
              <a:t>puanı,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135" dirty="0">
                <a:latin typeface="Trebuchet MS"/>
                <a:cs typeface="Trebuchet MS"/>
              </a:rPr>
              <a:t>ham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85" dirty="0">
                <a:latin typeface="Trebuchet MS"/>
                <a:cs typeface="Trebuchet MS"/>
              </a:rPr>
              <a:t>puanın üstüne </a:t>
            </a:r>
            <a:r>
              <a:rPr sz="2100" spc="-15" dirty="0">
                <a:latin typeface="Trebuchet MS"/>
                <a:cs typeface="Trebuchet MS"/>
              </a:rPr>
              <a:t>Ağırlıklı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50" dirty="0">
                <a:latin typeface="Trebuchet MS"/>
                <a:cs typeface="Trebuchet MS"/>
              </a:rPr>
              <a:t>Ortaöğretim </a:t>
            </a:r>
            <a:r>
              <a:rPr sz="2100" spc="70" dirty="0">
                <a:latin typeface="Trebuchet MS"/>
                <a:cs typeface="Trebuchet MS"/>
              </a:rPr>
              <a:t>Başarı </a:t>
            </a:r>
            <a:r>
              <a:rPr sz="2100" spc="75" dirty="0">
                <a:latin typeface="Trebuchet MS"/>
                <a:cs typeface="Trebuchet MS"/>
              </a:rPr>
              <a:t> </a:t>
            </a:r>
            <a:r>
              <a:rPr sz="2100" spc="55" dirty="0">
                <a:latin typeface="Trebuchet MS"/>
                <a:cs typeface="Trebuchet MS"/>
              </a:rPr>
              <a:t>Puanı(AOBP) eklenmiş </a:t>
            </a:r>
            <a:r>
              <a:rPr sz="2100" spc="6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halidir.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1841" y="4236856"/>
            <a:ext cx="3375660" cy="3608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2250" b="1" spc="-30" dirty="0">
                <a:latin typeface="Tahoma"/>
                <a:cs typeface="Tahoma"/>
              </a:rPr>
              <a:t>D</a:t>
            </a:r>
            <a:r>
              <a:rPr sz="2250" b="1" spc="15" dirty="0">
                <a:latin typeface="Tahoma"/>
                <a:cs typeface="Tahoma"/>
              </a:rPr>
              <a:t>ipl</a:t>
            </a:r>
            <a:r>
              <a:rPr sz="2250" b="1" spc="10" dirty="0">
                <a:latin typeface="Tahoma"/>
                <a:cs typeface="Tahoma"/>
              </a:rPr>
              <a:t>o</a:t>
            </a:r>
            <a:r>
              <a:rPr sz="2250" b="1" spc="80" dirty="0">
                <a:latin typeface="Tahoma"/>
                <a:cs typeface="Tahoma"/>
              </a:rPr>
              <a:t>m</a:t>
            </a:r>
            <a:r>
              <a:rPr sz="2250" b="1" spc="25" dirty="0">
                <a:latin typeface="Tahoma"/>
                <a:cs typeface="Tahoma"/>
              </a:rPr>
              <a:t>a</a:t>
            </a:r>
            <a:r>
              <a:rPr sz="2250" b="1" spc="-70" dirty="0">
                <a:latin typeface="Tahoma"/>
                <a:cs typeface="Tahoma"/>
              </a:rPr>
              <a:t> </a:t>
            </a:r>
            <a:r>
              <a:rPr sz="2250" b="1" spc="45" dirty="0">
                <a:latin typeface="Tahoma"/>
                <a:cs typeface="Tahoma"/>
              </a:rPr>
              <a:t>n</a:t>
            </a:r>
            <a:r>
              <a:rPr sz="2250" b="1" spc="10" dirty="0">
                <a:latin typeface="Tahoma"/>
                <a:cs typeface="Tahoma"/>
              </a:rPr>
              <a:t>o</a:t>
            </a:r>
            <a:r>
              <a:rPr sz="2250" b="1" spc="45" dirty="0">
                <a:latin typeface="Tahoma"/>
                <a:cs typeface="Tahoma"/>
              </a:rPr>
              <a:t>t</a:t>
            </a:r>
            <a:r>
              <a:rPr sz="2250" b="1" spc="50" dirty="0">
                <a:latin typeface="Tahoma"/>
                <a:cs typeface="Tahoma"/>
              </a:rPr>
              <a:t>u</a:t>
            </a:r>
            <a:r>
              <a:rPr sz="2250" b="1" spc="-70" dirty="0">
                <a:latin typeface="Tahoma"/>
                <a:cs typeface="Tahoma"/>
              </a:rPr>
              <a:t> </a:t>
            </a:r>
            <a:r>
              <a:rPr sz="2250" b="1" spc="-135" dirty="0">
                <a:latin typeface="Tahoma"/>
                <a:cs typeface="Tahoma"/>
              </a:rPr>
              <a:t>5</a:t>
            </a:r>
            <a:r>
              <a:rPr sz="2250" b="1" spc="-70" dirty="0">
                <a:latin typeface="Tahoma"/>
                <a:cs typeface="Tahoma"/>
              </a:rPr>
              <a:t> </a:t>
            </a:r>
            <a:r>
              <a:rPr sz="2250" b="1" spc="15" dirty="0">
                <a:latin typeface="Tahoma"/>
                <a:cs typeface="Tahoma"/>
              </a:rPr>
              <a:t>il</a:t>
            </a:r>
            <a:r>
              <a:rPr sz="2250" b="1" spc="5" dirty="0">
                <a:latin typeface="Tahoma"/>
                <a:cs typeface="Tahoma"/>
              </a:rPr>
              <a:t>e  </a:t>
            </a:r>
            <a:r>
              <a:rPr sz="2250" b="1" spc="25" dirty="0">
                <a:latin typeface="Tahoma"/>
                <a:cs typeface="Tahoma"/>
              </a:rPr>
              <a:t>çarpılarak</a:t>
            </a:r>
            <a:r>
              <a:rPr sz="2250" b="1" spc="-150" dirty="0">
                <a:latin typeface="Tahoma"/>
                <a:cs typeface="Tahoma"/>
              </a:rPr>
              <a:t> </a:t>
            </a:r>
            <a:r>
              <a:rPr sz="2250" b="1" spc="25" dirty="0">
                <a:latin typeface="Tahoma"/>
                <a:cs typeface="Tahoma"/>
              </a:rPr>
              <a:t>Ortaöğretim </a:t>
            </a:r>
            <a:r>
              <a:rPr sz="2250" b="1" spc="-645" dirty="0">
                <a:latin typeface="Tahoma"/>
                <a:cs typeface="Tahoma"/>
              </a:rPr>
              <a:t> </a:t>
            </a:r>
            <a:r>
              <a:rPr sz="2250" b="1" spc="5" dirty="0">
                <a:latin typeface="Tahoma"/>
                <a:cs typeface="Tahoma"/>
              </a:rPr>
              <a:t>Başarı</a:t>
            </a:r>
            <a:r>
              <a:rPr sz="2250" b="1" spc="-75" dirty="0">
                <a:latin typeface="Tahoma"/>
                <a:cs typeface="Tahoma"/>
              </a:rPr>
              <a:t> </a:t>
            </a:r>
            <a:r>
              <a:rPr sz="2250" b="1" spc="-45" dirty="0">
                <a:latin typeface="Tahoma"/>
                <a:cs typeface="Tahoma"/>
              </a:rPr>
              <a:t>Puanı(OBP)</a:t>
            </a:r>
            <a:endParaRPr sz="2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250" b="1" spc="-140" dirty="0">
                <a:latin typeface="Tahoma"/>
                <a:cs typeface="Tahoma"/>
              </a:rPr>
              <a:t>250</a:t>
            </a:r>
            <a:r>
              <a:rPr sz="2250" b="1" spc="-240" dirty="0">
                <a:latin typeface="Tahoma"/>
                <a:cs typeface="Tahoma"/>
              </a:rPr>
              <a:t>-</a:t>
            </a:r>
            <a:r>
              <a:rPr sz="2250" b="1" spc="-140" dirty="0">
                <a:latin typeface="Tahoma"/>
                <a:cs typeface="Tahoma"/>
              </a:rPr>
              <a:t>50</a:t>
            </a:r>
            <a:r>
              <a:rPr sz="2250" b="1" spc="-135" dirty="0">
                <a:latin typeface="Tahoma"/>
                <a:cs typeface="Tahoma"/>
              </a:rPr>
              <a:t>0</a:t>
            </a:r>
            <a:r>
              <a:rPr sz="2250" b="1" spc="-70" dirty="0">
                <a:latin typeface="Tahoma"/>
                <a:cs typeface="Tahoma"/>
              </a:rPr>
              <a:t> </a:t>
            </a:r>
            <a:r>
              <a:rPr sz="2250" b="1" spc="10" dirty="0">
                <a:latin typeface="Tahoma"/>
                <a:cs typeface="Tahoma"/>
              </a:rPr>
              <a:t>o</a:t>
            </a:r>
            <a:r>
              <a:rPr sz="2250" b="1" spc="15" dirty="0">
                <a:latin typeface="Tahoma"/>
                <a:cs typeface="Tahoma"/>
              </a:rPr>
              <a:t>l</a:t>
            </a:r>
            <a:r>
              <a:rPr sz="2250" b="1" spc="20" dirty="0">
                <a:latin typeface="Tahoma"/>
                <a:cs typeface="Tahoma"/>
              </a:rPr>
              <a:t>a</a:t>
            </a:r>
            <a:r>
              <a:rPr sz="2250" b="1" spc="-25" dirty="0">
                <a:latin typeface="Tahoma"/>
                <a:cs typeface="Tahoma"/>
              </a:rPr>
              <a:t>c</a:t>
            </a:r>
            <a:r>
              <a:rPr sz="2250" b="1" spc="20" dirty="0">
                <a:latin typeface="Tahoma"/>
                <a:cs typeface="Tahoma"/>
              </a:rPr>
              <a:t>a</a:t>
            </a:r>
            <a:r>
              <a:rPr sz="2250" b="1" spc="45" dirty="0">
                <a:latin typeface="Tahoma"/>
                <a:cs typeface="Tahoma"/>
              </a:rPr>
              <a:t>kt</a:t>
            </a:r>
            <a:r>
              <a:rPr sz="2250" b="1" spc="15" dirty="0">
                <a:latin typeface="Tahoma"/>
                <a:cs typeface="Tahoma"/>
              </a:rPr>
              <a:t>ı</a:t>
            </a:r>
            <a:r>
              <a:rPr sz="2250" b="1" spc="50" dirty="0">
                <a:latin typeface="Tahoma"/>
                <a:cs typeface="Tahoma"/>
              </a:rPr>
              <a:t>r</a:t>
            </a:r>
            <a:r>
              <a:rPr sz="2250" b="1" spc="-55" dirty="0">
                <a:latin typeface="Tahoma"/>
                <a:cs typeface="Tahoma"/>
              </a:rPr>
              <a:t>.</a:t>
            </a:r>
            <a:endParaRPr sz="2250">
              <a:latin typeface="Tahoma"/>
              <a:cs typeface="Tahoma"/>
            </a:endParaRPr>
          </a:p>
          <a:p>
            <a:pPr marL="12700" marR="640080">
              <a:lnSpc>
                <a:spcPct val="116100"/>
              </a:lnSpc>
              <a:spcBef>
                <a:spcPts val="1889"/>
              </a:spcBef>
            </a:pPr>
            <a:r>
              <a:rPr sz="2100" spc="160" dirty="0">
                <a:latin typeface="Trebuchet MS"/>
                <a:cs typeface="Trebuchet MS"/>
              </a:rPr>
              <a:t>OBP </a:t>
            </a:r>
            <a:r>
              <a:rPr sz="2100" spc="20" dirty="0">
                <a:latin typeface="Trebuchet MS"/>
                <a:cs typeface="Trebuchet MS"/>
              </a:rPr>
              <a:t>0.12 katsayısıyla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20" dirty="0">
                <a:latin typeface="Trebuchet MS"/>
                <a:cs typeface="Trebuchet MS"/>
              </a:rPr>
              <a:t>çarpılarak</a:t>
            </a:r>
            <a:r>
              <a:rPr sz="2100" spc="-114" dirty="0">
                <a:latin typeface="Trebuchet MS"/>
                <a:cs typeface="Trebuchet MS"/>
              </a:rPr>
              <a:t> </a:t>
            </a:r>
            <a:r>
              <a:rPr sz="2100" spc="135" dirty="0">
                <a:latin typeface="Trebuchet MS"/>
                <a:cs typeface="Trebuchet MS"/>
              </a:rPr>
              <a:t>ham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105" dirty="0">
                <a:latin typeface="Trebuchet MS"/>
                <a:cs typeface="Trebuchet MS"/>
              </a:rPr>
              <a:t>puana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eklenecektir.</a:t>
            </a:r>
            <a:endParaRPr sz="2100">
              <a:latin typeface="Trebuchet MS"/>
              <a:cs typeface="Trebuchet MS"/>
            </a:endParaRPr>
          </a:p>
          <a:p>
            <a:pPr marL="12700" marR="26034">
              <a:lnSpc>
                <a:spcPct val="116100"/>
              </a:lnSpc>
            </a:pPr>
            <a:r>
              <a:rPr sz="2100" spc="140" dirty="0">
                <a:latin typeface="Trebuchet MS"/>
                <a:cs typeface="Trebuchet MS"/>
              </a:rPr>
              <a:t>AOBP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60" dirty="0">
                <a:latin typeface="Trebuchet MS"/>
                <a:cs typeface="Trebuchet MS"/>
              </a:rPr>
              <a:t>30-60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114" dirty="0">
                <a:latin typeface="Trebuchet MS"/>
                <a:cs typeface="Trebuchet MS"/>
              </a:rPr>
              <a:t>puan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70" dirty="0">
                <a:latin typeface="Trebuchet MS"/>
                <a:cs typeface="Trebuchet MS"/>
              </a:rPr>
              <a:t>arasında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olacaktır.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80400" y="4062981"/>
            <a:ext cx="3172460" cy="18211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550" b="1" spc="-40" dirty="0">
                <a:latin typeface="Tahoma"/>
                <a:cs typeface="Tahoma"/>
              </a:rPr>
              <a:t>En</a:t>
            </a:r>
            <a:r>
              <a:rPr sz="2550" b="1" spc="-105" dirty="0">
                <a:latin typeface="Tahoma"/>
                <a:cs typeface="Tahoma"/>
              </a:rPr>
              <a:t> </a:t>
            </a:r>
            <a:r>
              <a:rPr sz="2550" b="1" spc="20" dirty="0">
                <a:latin typeface="Tahoma"/>
                <a:cs typeface="Tahoma"/>
              </a:rPr>
              <a:t>yüksek</a:t>
            </a:r>
            <a:r>
              <a:rPr sz="2550" b="1" spc="-100" dirty="0">
                <a:latin typeface="Tahoma"/>
                <a:cs typeface="Tahoma"/>
              </a:rPr>
              <a:t> </a:t>
            </a:r>
            <a:r>
              <a:rPr sz="2550" b="1" spc="15" dirty="0">
                <a:latin typeface="Tahoma"/>
                <a:cs typeface="Tahoma"/>
              </a:rPr>
              <a:t>puan.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100" spc="95" dirty="0">
                <a:latin typeface="Trebuchet MS"/>
                <a:cs typeface="Trebuchet MS"/>
              </a:rPr>
              <a:t>560</a:t>
            </a:r>
            <a:r>
              <a:rPr sz="2100" spc="-155" dirty="0">
                <a:latin typeface="Trebuchet MS"/>
                <a:cs typeface="Trebuchet MS"/>
              </a:rPr>
              <a:t> </a:t>
            </a:r>
            <a:r>
              <a:rPr sz="2100" spc="40" dirty="0">
                <a:latin typeface="Trebuchet MS"/>
                <a:cs typeface="Trebuchet MS"/>
              </a:rPr>
              <a:t>puandır.</a:t>
            </a: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</a:pPr>
            <a:r>
              <a:rPr sz="2100" spc="40" dirty="0">
                <a:latin typeface="Trebuchet MS"/>
                <a:cs typeface="Trebuchet MS"/>
              </a:rPr>
              <a:t>Ek</a:t>
            </a:r>
            <a:r>
              <a:rPr sz="2100" spc="-110" dirty="0">
                <a:latin typeface="Trebuchet MS"/>
                <a:cs typeface="Trebuchet MS"/>
              </a:rPr>
              <a:t> </a:t>
            </a:r>
            <a:r>
              <a:rPr sz="2100" spc="50" dirty="0">
                <a:latin typeface="Trebuchet MS"/>
                <a:cs typeface="Trebuchet MS"/>
              </a:rPr>
              <a:t>puanlı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85" dirty="0">
                <a:latin typeface="Trebuchet MS"/>
                <a:cs typeface="Trebuchet MS"/>
              </a:rPr>
              <a:t>en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70" dirty="0">
                <a:latin typeface="Trebuchet MS"/>
                <a:cs typeface="Trebuchet MS"/>
              </a:rPr>
              <a:t>yüksek</a:t>
            </a:r>
            <a:r>
              <a:rPr sz="2100" spc="-105" dirty="0">
                <a:latin typeface="Trebuchet MS"/>
                <a:cs typeface="Trebuchet MS"/>
              </a:rPr>
              <a:t> </a:t>
            </a:r>
            <a:r>
              <a:rPr sz="2100" spc="114" dirty="0">
                <a:latin typeface="Trebuchet MS"/>
                <a:cs typeface="Trebuchet MS"/>
              </a:rPr>
              <a:t>puan </a:t>
            </a:r>
            <a:r>
              <a:rPr sz="2100" spc="-615" dirty="0">
                <a:latin typeface="Trebuchet MS"/>
                <a:cs typeface="Trebuchet MS"/>
              </a:rPr>
              <a:t> </a:t>
            </a:r>
            <a:r>
              <a:rPr sz="2100" spc="95" dirty="0">
                <a:latin typeface="Trebuchet MS"/>
                <a:cs typeface="Trebuchet MS"/>
              </a:rPr>
              <a:t>590</a:t>
            </a:r>
            <a:r>
              <a:rPr sz="2100" spc="-95" dirty="0">
                <a:latin typeface="Trebuchet MS"/>
                <a:cs typeface="Trebuchet MS"/>
              </a:rPr>
              <a:t> </a:t>
            </a:r>
            <a:r>
              <a:rPr sz="2100" spc="40" dirty="0">
                <a:latin typeface="Trebuchet MS"/>
                <a:cs typeface="Trebuchet MS"/>
              </a:rPr>
              <a:t>puandır.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4CD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25791" y="2143843"/>
            <a:ext cx="4928870" cy="714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sz="2200" b="1" spc="-5" dirty="0">
                <a:latin typeface="Arial"/>
                <a:cs typeface="Arial"/>
              </a:rPr>
              <a:t>Program</a:t>
            </a:r>
            <a:r>
              <a:rPr sz="2200" b="1" spc="-14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Türü</a:t>
            </a:r>
            <a:endParaRPr sz="2200" dirty="0">
              <a:latin typeface="Arial"/>
              <a:cs typeface="Arial"/>
            </a:endParaRPr>
          </a:p>
          <a:p>
            <a:pPr marL="1372870" marR="1365250" algn="ctr">
              <a:lnSpc>
                <a:spcPts val="8030"/>
              </a:lnSpc>
              <a:spcBef>
                <a:spcPts val="335"/>
              </a:spcBef>
            </a:pPr>
            <a:r>
              <a:rPr sz="1900" b="1" spc="5" dirty="0">
                <a:latin typeface="Arial"/>
                <a:cs typeface="Arial"/>
              </a:rPr>
              <a:t>Hukuk</a:t>
            </a:r>
            <a:r>
              <a:rPr sz="1900" b="1" spc="-114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Programları </a:t>
            </a:r>
            <a:r>
              <a:rPr sz="1900" b="1" spc="-509" dirty="0">
                <a:latin typeface="Arial"/>
                <a:cs typeface="Arial"/>
              </a:rPr>
              <a:t> </a:t>
            </a:r>
            <a:r>
              <a:rPr sz="1900" b="1" spc="5" dirty="0">
                <a:latin typeface="Arial"/>
                <a:cs typeface="Arial"/>
              </a:rPr>
              <a:t>Tıp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Programları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900" b="1" spc="5" dirty="0">
                <a:latin typeface="Arial"/>
                <a:cs typeface="Arial"/>
              </a:rPr>
              <a:t>Mühendislik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Programları</a:t>
            </a:r>
            <a:endParaRPr sz="1900" dirty="0">
              <a:latin typeface="Arial"/>
              <a:cs typeface="Arial"/>
            </a:endParaRPr>
          </a:p>
          <a:p>
            <a:pPr marL="1011555" marR="1003300" indent="-635" algn="ctr">
              <a:lnSpc>
                <a:spcPts val="8050"/>
              </a:lnSpc>
              <a:spcBef>
                <a:spcPts val="905"/>
              </a:spcBef>
            </a:pPr>
            <a:r>
              <a:rPr sz="1900" b="1" spc="35" dirty="0">
                <a:latin typeface="Arial"/>
                <a:cs typeface="Arial"/>
              </a:rPr>
              <a:t>Mimarlık </a:t>
            </a:r>
            <a:r>
              <a:rPr sz="1900" b="1" spc="10" dirty="0">
                <a:latin typeface="Arial"/>
                <a:cs typeface="Arial"/>
              </a:rPr>
              <a:t>Programları 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35" dirty="0">
                <a:latin typeface="Arial"/>
                <a:cs typeface="Arial"/>
              </a:rPr>
              <a:t>Öğretmenlik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Programları</a:t>
            </a:r>
            <a:endParaRPr sz="1900" dirty="0">
              <a:latin typeface="Arial"/>
              <a:cs typeface="Arial"/>
            </a:endParaRPr>
          </a:p>
          <a:p>
            <a:pPr algn="ctr">
              <a:lnSpc>
                <a:spcPts val="1400"/>
              </a:lnSpc>
            </a:pPr>
            <a:r>
              <a:rPr sz="1900" b="1" spc="20" dirty="0">
                <a:latin typeface="Arial"/>
                <a:cs typeface="Arial"/>
              </a:rPr>
              <a:t>(Rehberlik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20" dirty="0">
                <a:latin typeface="Arial"/>
                <a:cs typeface="Arial"/>
              </a:rPr>
              <a:t>ve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Psikolojik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Danışmanlık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dahil)</a:t>
            </a:r>
            <a:endParaRPr sz="1900" dirty="0">
              <a:latin typeface="Arial"/>
              <a:cs typeface="Arial"/>
            </a:endParaRPr>
          </a:p>
          <a:p>
            <a:pPr marL="982980" marR="975360" algn="ctr">
              <a:lnSpc>
                <a:spcPts val="7009"/>
              </a:lnSpc>
              <a:spcBef>
                <a:spcPts val="70"/>
              </a:spcBef>
            </a:pPr>
            <a:r>
              <a:rPr sz="1900" b="1" spc="-30" dirty="0">
                <a:latin typeface="Arial"/>
                <a:cs typeface="Arial"/>
              </a:rPr>
              <a:t>Diş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20" dirty="0">
                <a:latin typeface="Arial"/>
                <a:cs typeface="Arial"/>
              </a:rPr>
              <a:t>Hekimliği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Programları </a:t>
            </a:r>
            <a:r>
              <a:rPr sz="1900" b="1" spc="-509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Eczacılık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Programları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9135" y="2146125"/>
            <a:ext cx="1927225" cy="7147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90"/>
              </a:lnSpc>
            </a:pPr>
            <a:r>
              <a:rPr sz="2100" b="1" spc="75" dirty="0">
                <a:latin typeface="Arial"/>
                <a:cs typeface="Arial"/>
              </a:rPr>
              <a:t>İl</a:t>
            </a:r>
            <a:r>
              <a:rPr sz="2100" b="1" spc="-35" dirty="0">
                <a:latin typeface="Arial"/>
                <a:cs typeface="Arial"/>
              </a:rPr>
              <a:t>g</a:t>
            </a:r>
            <a:r>
              <a:rPr sz="2100" b="1" spc="20" dirty="0">
                <a:latin typeface="Arial"/>
                <a:cs typeface="Arial"/>
              </a:rPr>
              <a:t>i</a:t>
            </a:r>
            <a:r>
              <a:rPr sz="2100" b="1" spc="75" dirty="0">
                <a:latin typeface="Arial"/>
                <a:cs typeface="Arial"/>
              </a:rPr>
              <a:t>l</a:t>
            </a:r>
            <a:r>
              <a:rPr sz="2100" b="1" spc="25" dirty="0">
                <a:latin typeface="Arial"/>
                <a:cs typeface="Arial"/>
              </a:rPr>
              <a:t>i</a:t>
            </a:r>
            <a:r>
              <a:rPr sz="2100" b="1" spc="-80" dirty="0">
                <a:latin typeface="Arial"/>
                <a:cs typeface="Arial"/>
              </a:rPr>
              <a:t> </a:t>
            </a:r>
            <a:r>
              <a:rPr sz="2100" b="1" spc="-50" dirty="0">
                <a:latin typeface="Arial"/>
                <a:cs typeface="Arial"/>
              </a:rPr>
              <a:t>P</a:t>
            </a:r>
            <a:r>
              <a:rPr sz="2100" b="1" spc="-45" dirty="0">
                <a:latin typeface="Arial"/>
                <a:cs typeface="Arial"/>
              </a:rPr>
              <a:t>u</a:t>
            </a:r>
            <a:r>
              <a:rPr sz="2100" b="1" spc="-10" dirty="0">
                <a:latin typeface="Arial"/>
                <a:cs typeface="Arial"/>
              </a:rPr>
              <a:t>a</a:t>
            </a:r>
            <a:r>
              <a:rPr sz="2100" b="1" spc="-40" dirty="0">
                <a:latin typeface="Arial"/>
                <a:cs typeface="Arial"/>
              </a:rPr>
              <a:t>n</a:t>
            </a:r>
            <a:r>
              <a:rPr sz="2100" b="1" spc="-80" dirty="0">
                <a:latin typeface="Arial"/>
                <a:cs typeface="Arial"/>
              </a:rPr>
              <a:t> </a:t>
            </a:r>
            <a:r>
              <a:rPr sz="2100" b="1" spc="5" dirty="0">
                <a:latin typeface="Arial"/>
                <a:cs typeface="Arial"/>
              </a:rPr>
              <a:t>T</a:t>
            </a:r>
            <a:r>
              <a:rPr sz="2100" b="1" spc="-45" dirty="0">
                <a:latin typeface="Arial"/>
                <a:cs typeface="Arial"/>
              </a:rPr>
              <a:t>ü</a:t>
            </a:r>
            <a:r>
              <a:rPr sz="2100" b="1" spc="65" dirty="0">
                <a:latin typeface="Arial"/>
                <a:cs typeface="Arial"/>
              </a:rPr>
              <a:t>r</a:t>
            </a:r>
            <a:r>
              <a:rPr sz="2100" b="1" spc="-40" dirty="0">
                <a:latin typeface="Arial"/>
                <a:cs typeface="Arial"/>
              </a:rPr>
              <a:t>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900" spc="-95" dirty="0">
                <a:latin typeface="Microsoft Sans Serif"/>
                <a:cs typeface="Microsoft Sans Serif"/>
              </a:rPr>
              <a:t>EA</a:t>
            </a:r>
            <a:endParaRPr sz="1900" dirty="0">
              <a:latin typeface="Microsoft Sans Serif"/>
              <a:cs typeface="Microsoft Sans Serif"/>
            </a:endParaRPr>
          </a:p>
          <a:p>
            <a:pPr marL="745490" marR="737870" algn="ctr">
              <a:lnSpc>
                <a:spcPct val="305900"/>
              </a:lnSpc>
              <a:spcBef>
                <a:spcPts val="1050"/>
              </a:spcBef>
            </a:pPr>
            <a:r>
              <a:rPr sz="1900" spc="-260" dirty="0">
                <a:latin typeface="Microsoft Sans Serif"/>
                <a:cs typeface="Microsoft Sans Serif"/>
              </a:rPr>
              <a:t>S</a:t>
            </a:r>
            <a:r>
              <a:rPr sz="1900" spc="-10" dirty="0">
                <a:latin typeface="Microsoft Sans Serif"/>
                <a:cs typeface="Microsoft Sans Serif"/>
              </a:rPr>
              <a:t>A</a:t>
            </a:r>
            <a:r>
              <a:rPr sz="1900" spc="-75" dirty="0">
                <a:latin typeface="Microsoft Sans Serif"/>
                <a:cs typeface="Microsoft Sans Serif"/>
              </a:rPr>
              <a:t>Y  </a:t>
            </a:r>
            <a:r>
              <a:rPr sz="1900" spc="-260" dirty="0">
                <a:latin typeface="Microsoft Sans Serif"/>
                <a:cs typeface="Microsoft Sans Serif"/>
              </a:rPr>
              <a:t>S</a:t>
            </a:r>
            <a:r>
              <a:rPr sz="1900" spc="-10" dirty="0">
                <a:latin typeface="Microsoft Sans Serif"/>
                <a:cs typeface="Microsoft Sans Serif"/>
              </a:rPr>
              <a:t>A</a:t>
            </a:r>
            <a:r>
              <a:rPr sz="1900" spc="-125" dirty="0">
                <a:latin typeface="Microsoft Sans Serif"/>
                <a:cs typeface="Microsoft Sans Serif"/>
              </a:rPr>
              <a:t>Y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900" spc="-130" dirty="0">
                <a:latin typeface="Microsoft Sans Serif"/>
                <a:cs typeface="Microsoft Sans Serif"/>
              </a:rPr>
              <a:t>SAY</a:t>
            </a:r>
            <a:endParaRPr sz="1900" dirty="0">
              <a:latin typeface="Microsoft Sans Serif"/>
              <a:cs typeface="Microsoft Sans Serif"/>
            </a:endParaRPr>
          </a:p>
          <a:p>
            <a:pPr marL="146050" marR="138430" algn="ctr">
              <a:lnSpc>
                <a:spcPct val="333800"/>
              </a:lnSpc>
              <a:spcBef>
                <a:spcPts val="1720"/>
              </a:spcBef>
            </a:pPr>
            <a:r>
              <a:rPr sz="1900" spc="45" dirty="0">
                <a:latin typeface="Microsoft Sans Serif"/>
                <a:cs typeface="Microsoft Sans Serif"/>
              </a:rPr>
              <a:t>İlgili</a:t>
            </a:r>
            <a:r>
              <a:rPr sz="1900" spc="-10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Puan</a:t>
            </a:r>
            <a:r>
              <a:rPr sz="1900" spc="-100" dirty="0">
                <a:latin typeface="Microsoft Sans Serif"/>
                <a:cs typeface="Microsoft Sans Serif"/>
              </a:rPr>
              <a:t> </a:t>
            </a:r>
            <a:r>
              <a:rPr sz="1900" spc="20" dirty="0">
                <a:latin typeface="Microsoft Sans Serif"/>
                <a:cs typeface="Microsoft Sans Serif"/>
              </a:rPr>
              <a:t>Türü </a:t>
            </a:r>
            <a:r>
              <a:rPr sz="1900" spc="-490" dirty="0">
                <a:latin typeface="Microsoft Sans Serif"/>
                <a:cs typeface="Microsoft Sans Serif"/>
              </a:rPr>
              <a:t> </a:t>
            </a:r>
            <a:r>
              <a:rPr sz="1900" spc="-130" dirty="0">
                <a:latin typeface="Microsoft Sans Serif"/>
                <a:cs typeface="Microsoft Sans Serif"/>
              </a:rPr>
              <a:t>SAY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Microsoft Sans Serif"/>
              <a:cs typeface="Microsoft Sans Serif"/>
            </a:endParaRPr>
          </a:p>
          <a:p>
            <a:pPr algn="ctr">
              <a:lnSpc>
                <a:spcPts val="2260"/>
              </a:lnSpc>
            </a:pPr>
            <a:r>
              <a:rPr sz="1900" spc="-130" dirty="0">
                <a:latin typeface="Microsoft Sans Serif"/>
                <a:cs typeface="Microsoft Sans Serif"/>
              </a:rPr>
              <a:t>SAY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47521" y="2141472"/>
            <a:ext cx="3338195" cy="715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15"/>
              </a:lnSpc>
            </a:pPr>
            <a:r>
              <a:rPr sz="2300" b="1" spc="-35" dirty="0">
                <a:latin typeface="Arial"/>
                <a:cs typeface="Arial"/>
              </a:rPr>
              <a:t>Başarı</a:t>
            </a:r>
            <a:r>
              <a:rPr sz="2300" b="1" spc="-114" dirty="0">
                <a:latin typeface="Arial"/>
                <a:cs typeface="Arial"/>
              </a:rPr>
              <a:t> </a:t>
            </a:r>
            <a:r>
              <a:rPr sz="2300" b="1" spc="-40" dirty="0">
                <a:latin typeface="Arial"/>
                <a:cs typeface="Arial"/>
              </a:rPr>
              <a:t>Sırası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75"/>
              </a:spcBef>
            </a:pP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40" dirty="0">
                <a:latin typeface="Microsoft Sans Serif"/>
                <a:cs typeface="Microsoft Sans Serif"/>
              </a:rPr>
              <a:t>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60" dirty="0">
                <a:latin typeface="Microsoft Sans Serif"/>
                <a:cs typeface="Microsoft Sans Serif"/>
              </a:rPr>
              <a:t>d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-105" dirty="0">
                <a:latin typeface="Microsoft Sans Serif"/>
                <a:cs typeface="Microsoft Sans Serif"/>
              </a:rPr>
              <a:t>ş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45" dirty="0">
                <a:latin typeface="Microsoft Sans Serif"/>
                <a:cs typeface="Microsoft Sans Serif"/>
              </a:rPr>
              <a:t>k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5" dirty="0">
                <a:latin typeface="Microsoft Sans Serif"/>
                <a:cs typeface="Microsoft Sans Serif"/>
              </a:rPr>
              <a:t>12</a:t>
            </a:r>
            <a:r>
              <a:rPr sz="1900" spc="20" dirty="0">
                <a:latin typeface="Microsoft Sans Serif"/>
                <a:cs typeface="Microsoft Sans Serif"/>
              </a:rPr>
              <a:t>5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-70" dirty="0">
                <a:latin typeface="Microsoft Sans Serif"/>
                <a:cs typeface="Microsoft Sans Serif"/>
              </a:rPr>
              <a:t>c</a:t>
            </a:r>
            <a:r>
              <a:rPr sz="1900" spc="50" dirty="0">
                <a:latin typeface="Microsoft Sans Serif"/>
                <a:cs typeface="Microsoft Sans Serif"/>
              </a:rPr>
              <a:t>i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(</a:t>
            </a:r>
            <a:r>
              <a:rPr sz="1900" spc="15" dirty="0">
                <a:latin typeface="Microsoft Sans Serif"/>
                <a:cs typeface="Microsoft Sans Serif"/>
              </a:rPr>
              <a:t>125</a:t>
            </a:r>
            <a:r>
              <a:rPr sz="1900" spc="-65" dirty="0">
                <a:latin typeface="Microsoft Sans Serif"/>
                <a:cs typeface="Microsoft Sans Serif"/>
              </a:rPr>
              <a:t>.</a:t>
            </a:r>
            <a:r>
              <a:rPr sz="1900" spc="15" dirty="0">
                <a:latin typeface="Microsoft Sans Serif"/>
                <a:cs typeface="Microsoft Sans Serif"/>
              </a:rPr>
              <a:t>000</a:t>
            </a:r>
            <a:r>
              <a:rPr sz="1900" spc="-15" dirty="0"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40" dirty="0">
                <a:latin typeface="Microsoft Sans Serif"/>
                <a:cs typeface="Microsoft Sans Serif"/>
              </a:rPr>
              <a:t>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60" dirty="0">
                <a:latin typeface="Microsoft Sans Serif"/>
                <a:cs typeface="Microsoft Sans Serif"/>
              </a:rPr>
              <a:t>d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-105" dirty="0">
                <a:latin typeface="Microsoft Sans Serif"/>
                <a:cs typeface="Microsoft Sans Serif"/>
              </a:rPr>
              <a:t>ş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45" dirty="0">
                <a:latin typeface="Microsoft Sans Serif"/>
                <a:cs typeface="Microsoft Sans Serif"/>
              </a:rPr>
              <a:t>k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5" dirty="0">
                <a:latin typeface="Microsoft Sans Serif"/>
                <a:cs typeface="Microsoft Sans Serif"/>
              </a:rPr>
              <a:t>5</a:t>
            </a:r>
            <a:r>
              <a:rPr sz="1900" spc="20" dirty="0">
                <a:latin typeface="Microsoft Sans Serif"/>
                <a:cs typeface="Microsoft Sans Serif"/>
              </a:rPr>
              <a:t>0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-70" dirty="0">
                <a:latin typeface="Microsoft Sans Serif"/>
                <a:cs typeface="Microsoft Sans Serif"/>
              </a:rPr>
              <a:t>c</a:t>
            </a:r>
            <a:r>
              <a:rPr sz="1900" spc="50" dirty="0">
                <a:latin typeface="Microsoft Sans Serif"/>
                <a:cs typeface="Microsoft Sans Serif"/>
              </a:rPr>
              <a:t>i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(</a:t>
            </a:r>
            <a:r>
              <a:rPr sz="1900" spc="15" dirty="0">
                <a:latin typeface="Microsoft Sans Serif"/>
                <a:cs typeface="Microsoft Sans Serif"/>
              </a:rPr>
              <a:t>50</a:t>
            </a:r>
            <a:r>
              <a:rPr sz="1900" spc="-65" dirty="0">
                <a:latin typeface="Microsoft Sans Serif"/>
                <a:cs typeface="Microsoft Sans Serif"/>
              </a:rPr>
              <a:t>.</a:t>
            </a:r>
            <a:r>
              <a:rPr sz="1900" spc="15" dirty="0">
                <a:latin typeface="Microsoft Sans Serif"/>
                <a:cs typeface="Microsoft Sans Serif"/>
              </a:rPr>
              <a:t>000</a:t>
            </a:r>
            <a:r>
              <a:rPr sz="1900" spc="-15" dirty="0"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40" dirty="0">
                <a:latin typeface="Microsoft Sans Serif"/>
                <a:cs typeface="Microsoft Sans Serif"/>
              </a:rPr>
              <a:t>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60" dirty="0">
                <a:latin typeface="Microsoft Sans Serif"/>
                <a:cs typeface="Microsoft Sans Serif"/>
              </a:rPr>
              <a:t>d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-105" dirty="0">
                <a:latin typeface="Microsoft Sans Serif"/>
                <a:cs typeface="Microsoft Sans Serif"/>
              </a:rPr>
              <a:t>ş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45" dirty="0">
                <a:latin typeface="Microsoft Sans Serif"/>
                <a:cs typeface="Microsoft Sans Serif"/>
              </a:rPr>
              <a:t>k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5" dirty="0">
                <a:latin typeface="Microsoft Sans Serif"/>
                <a:cs typeface="Microsoft Sans Serif"/>
              </a:rPr>
              <a:t>30</a:t>
            </a:r>
            <a:r>
              <a:rPr sz="1900" spc="20" dirty="0">
                <a:latin typeface="Microsoft Sans Serif"/>
                <a:cs typeface="Microsoft Sans Serif"/>
              </a:rPr>
              <a:t>0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-70" dirty="0">
                <a:latin typeface="Microsoft Sans Serif"/>
                <a:cs typeface="Microsoft Sans Serif"/>
              </a:rPr>
              <a:t>c</a:t>
            </a:r>
            <a:r>
              <a:rPr sz="1900" spc="50" dirty="0">
                <a:latin typeface="Microsoft Sans Serif"/>
                <a:cs typeface="Microsoft Sans Serif"/>
              </a:rPr>
              <a:t>i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(</a:t>
            </a:r>
            <a:r>
              <a:rPr sz="1900" spc="15" dirty="0">
                <a:latin typeface="Microsoft Sans Serif"/>
                <a:cs typeface="Microsoft Sans Serif"/>
              </a:rPr>
              <a:t>300</a:t>
            </a:r>
            <a:r>
              <a:rPr sz="1900" spc="-65" dirty="0">
                <a:latin typeface="Microsoft Sans Serif"/>
                <a:cs typeface="Microsoft Sans Serif"/>
              </a:rPr>
              <a:t>.</a:t>
            </a:r>
            <a:r>
              <a:rPr sz="1900" spc="15" dirty="0">
                <a:latin typeface="Microsoft Sans Serif"/>
                <a:cs typeface="Microsoft Sans Serif"/>
              </a:rPr>
              <a:t>000</a:t>
            </a:r>
            <a:r>
              <a:rPr sz="1900" spc="-15" dirty="0"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40" dirty="0">
                <a:latin typeface="Microsoft Sans Serif"/>
                <a:cs typeface="Microsoft Sans Serif"/>
              </a:rPr>
              <a:t>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60" dirty="0">
                <a:latin typeface="Microsoft Sans Serif"/>
                <a:cs typeface="Microsoft Sans Serif"/>
              </a:rPr>
              <a:t>d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-105" dirty="0">
                <a:latin typeface="Microsoft Sans Serif"/>
                <a:cs typeface="Microsoft Sans Serif"/>
              </a:rPr>
              <a:t>ş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45" dirty="0">
                <a:latin typeface="Microsoft Sans Serif"/>
                <a:cs typeface="Microsoft Sans Serif"/>
              </a:rPr>
              <a:t>k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5" dirty="0">
                <a:latin typeface="Microsoft Sans Serif"/>
                <a:cs typeface="Microsoft Sans Serif"/>
              </a:rPr>
              <a:t>25</a:t>
            </a:r>
            <a:r>
              <a:rPr sz="1900" spc="20" dirty="0">
                <a:latin typeface="Microsoft Sans Serif"/>
                <a:cs typeface="Microsoft Sans Serif"/>
              </a:rPr>
              <a:t>0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-70" dirty="0">
                <a:latin typeface="Microsoft Sans Serif"/>
                <a:cs typeface="Microsoft Sans Serif"/>
              </a:rPr>
              <a:t>c</a:t>
            </a:r>
            <a:r>
              <a:rPr sz="1900" spc="50" dirty="0">
                <a:latin typeface="Microsoft Sans Serif"/>
                <a:cs typeface="Microsoft Sans Serif"/>
              </a:rPr>
              <a:t>i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(</a:t>
            </a:r>
            <a:r>
              <a:rPr sz="1900" spc="15" dirty="0">
                <a:latin typeface="Microsoft Sans Serif"/>
                <a:cs typeface="Microsoft Sans Serif"/>
              </a:rPr>
              <a:t>250</a:t>
            </a:r>
            <a:r>
              <a:rPr sz="1900" spc="-65" dirty="0">
                <a:latin typeface="Microsoft Sans Serif"/>
                <a:cs typeface="Microsoft Sans Serif"/>
              </a:rPr>
              <a:t>.</a:t>
            </a:r>
            <a:r>
              <a:rPr sz="1900" spc="15" dirty="0">
                <a:latin typeface="Microsoft Sans Serif"/>
                <a:cs typeface="Microsoft Sans Serif"/>
              </a:rPr>
              <a:t>000</a:t>
            </a:r>
            <a:r>
              <a:rPr sz="1900" spc="-15" dirty="0"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40" dirty="0">
                <a:latin typeface="Microsoft Sans Serif"/>
                <a:cs typeface="Microsoft Sans Serif"/>
              </a:rPr>
              <a:t>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60" dirty="0">
                <a:latin typeface="Microsoft Sans Serif"/>
                <a:cs typeface="Microsoft Sans Serif"/>
              </a:rPr>
              <a:t>d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-105" dirty="0">
                <a:latin typeface="Microsoft Sans Serif"/>
                <a:cs typeface="Microsoft Sans Serif"/>
              </a:rPr>
              <a:t>ş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45" dirty="0">
                <a:latin typeface="Microsoft Sans Serif"/>
                <a:cs typeface="Microsoft Sans Serif"/>
              </a:rPr>
              <a:t>k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5" dirty="0">
                <a:latin typeface="Microsoft Sans Serif"/>
                <a:cs typeface="Microsoft Sans Serif"/>
              </a:rPr>
              <a:t>30</a:t>
            </a:r>
            <a:r>
              <a:rPr sz="1900" spc="20" dirty="0">
                <a:latin typeface="Microsoft Sans Serif"/>
                <a:cs typeface="Microsoft Sans Serif"/>
              </a:rPr>
              <a:t>0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-70" dirty="0">
                <a:latin typeface="Microsoft Sans Serif"/>
                <a:cs typeface="Microsoft Sans Serif"/>
              </a:rPr>
              <a:t>c</a:t>
            </a:r>
            <a:r>
              <a:rPr sz="1900" spc="50" dirty="0">
                <a:latin typeface="Microsoft Sans Serif"/>
                <a:cs typeface="Microsoft Sans Serif"/>
              </a:rPr>
              <a:t>i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(</a:t>
            </a:r>
            <a:r>
              <a:rPr sz="1900" spc="15" dirty="0">
                <a:latin typeface="Microsoft Sans Serif"/>
                <a:cs typeface="Microsoft Sans Serif"/>
              </a:rPr>
              <a:t>300</a:t>
            </a:r>
            <a:r>
              <a:rPr sz="1900" spc="-65" dirty="0">
                <a:latin typeface="Microsoft Sans Serif"/>
                <a:cs typeface="Microsoft Sans Serif"/>
              </a:rPr>
              <a:t>.</a:t>
            </a:r>
            <a:r>
              <a:rPr sz="1900" spc="15" dirty="0">
                <a:latin typeface="Microsoft Sans Serif"/>
                <a:cs typeface="Microsoft Sans Serif"/>
              </a:rPr>
              <a:t>000</a:t>
            </a:r>
            <a:r>
              <a:rPr sz="1900" spc="-15" dirty="0"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40" dirty="0">
                <a:latin typeface="Microsoft Sans Serif"/>
                <a:cs typeface="Microsoft Sans Serif"/>
              </a:rPr>
              <a:t>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60" dirty="0">
                <a:latin typeface="Microsoft Sans Serif"/>
                <a:cs typeface="Microsoft Sans Serif"/>
              </a:rPr>
              <a:t>d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-105" dirty="0">
                <a:latin typeface="Microsoft Sans Serif"/>
                <a:cs typeface="Microsoft Sans Serif"/>
              </a:rPr>
              <a:t>ş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45" dirty="0">
                <a:latin typeface="Microsoft Sans Serif"/>
                <a:cs typeface="Microsoft Sans Serif"/>
              </a:rPr>
              <a:t>k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5" dirty="0">
                <a:latin typeface="Microsoft Sans Serif"/>
                <a:cs typeface="Microsoft Sans Serif"/>
              </a:rPr>
              <a:t>8</a:t>
            </a:r>
            <a:r>
              <a:rPr sz="1900" spc="20" dirty="0">
                <a:latin typeface="Microsoft Sans Serif"/>
                <a:cs typeface="Microsoft Sans Serif"/>
              </a:rPr>
              <a:t>0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-70" dirty="0">
                <a:latin typeface="Microsoft Sans Serif"/>
                <a:cs typeface="Microsoft Sans Serif"/>
              </a:rPr>
              <a:t>c</a:t>
            </a:r>
            <a:r>
              <a:rPr sz="1900" spc="50" dirty="0">
                <a:latin typeface="Microsoft Sans Serif"/>
                <a:cs typeface="Microsoft Sans Serif"/>
              </a:rPr>
              <a:t>i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(</a:t>
            </a:r>
            <a:r>
              <a:rPr sz="1900" spc="15" dirty="0">
                <a:latin typeface="Microsoft Sans Serif"/>
                <a:cs typeface="Microsoft Sans Serif"/>
              </a:rPr>
              <a:t>80</a:t>
            </a:r>
            <a:r>
              <a:rPr sz="1900" spc="-65" dirty="0">
                <a:latin typeface="Microsoft Sans Serif"/>
                <a:cs typeface="Microsoft Sans Serif"/>
              </a:rPr>
              <a:t>.</a:t>
            </a:r>
            <a:r>
              <a:rPr sz="1900" spc="15" dirty="0">
                <a:latin typeface="Microsoft Sans Serif"/>
                <a:cs typeface="Microsoft Sans Serif"/>
              </a:rPr>
              <a:t>000</a:t>
            </a:r>
            <a:r>
              <a:rPr sz="1900" spc="-15" dirty="0"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 dirty="0">
              <a:latin typeface="Microsoft Sans Serif"/>
              <a:cs typeface="Microsoft Sans Serif"/>
            </a:endParaRPr>
          </a:p>
          <a:p>
            <a:pPr algn="ctr">
              <a:lnSpc>
                <a:spcPts val="2260"/>
              </a:lnSpc>
              <a:spcBef>
                <a:spcPts val="5"/>
              </a:spcBef>
            </a:pP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40" dirty="0">
                <a:latin typeface="Microsoft Sans Serif"/>
                <a:cs typeface="Microsoft Sans Serif"/>
              </a:rPr>
              <a:t>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60" dirty="0">
                <a:latin typeface="Microsoft Sans Serif"/>
                <a:cs typeface="Microsoft Sans Serif"/>
              </a:rPr>
              <a:t>d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-105" dirty="0">
                <a:latin typeface="Microsoft Sans Serif"/>
                <a:cs typeface="Microsoft Sans Serif"/>
              </a:rPr>
              <a:t>ş</a:t>
            </a:r>
            <a:r>
              <a:rPr sz="1900" spc="35" dirty="0">
                <a:latin typeface="Microsoft Sans Serif"/>
                <a:cs typeface="Microsoft Sans Serif"/>
              </a:rPr>
              <a:t>ü</a:t>
            </a:r>
            <a:r>
              <a:rPr sz="1900" spc="45" dirty="0">
                <a:latin typeface="Microsoft Sans Serif"/>
                <a:cs typeface="Microsoft Sans Serif"/>
              </a:rPr>
              <a:t>k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5" dirty="0">
                <a:latin typeface="Microsoft Sans Serif"/>
                <a:cs typeface="Microsoft Sans Serif"/>
              </a:rPr>
              <a:t>10</a:t>
            </a:r>
            <a:r>
              <a:rPr sz="1900" spc="20" dirty="0">
                <a:latin typeface="Microsoft Sans Serif"/>
                <a:cs typeface="Microsoft Sans Serif"/>
              </a:rPr>
              <a:t>0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35" dirty="0">
                <a:latin typeface="Microsoft Sans Serif"/>
                <a:cs typeface="Microsoft Sans Serif"/>
              </a:rPr>
              <a:t>n</a:t>
            </a:r>
            <a:r>
              <a:rPr sz="1900" spc="-70" dirty="0">
                <a:latin typeface="Microsoft Sans Serif"/>
                <a:cs typeface="Microsoft Sans Serif"/>
              </a:rPr>
              <a:t>c</a:t>
            </a:r>
            <a:r>
              <a:rPr sz="1900" spc="50" dirty="0">
                <a:latin typeface="Microsoft Sans Serif"/>
                <a:cs typeface="Microsoft Sans Serif"/>
              </a:rPr>
              <a:t>i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(</a:t>
            </a:r>
            <a:r>
              <a:rPr sz="1900" spc="15" dirty="0">
                <a:latin typeface="Microsoft Sans Serif"/>
                <a:cs typeface="Microsoft Sans Serif"/>
              </a:rPr>
              <a:t>100</a:t>
            </a:r>
            <a:r>
              <a:rPr sz="1900" spc="-65" dirty="0">
                <a:latin typeface="Microsoft Sans Serif"/>
                <a:cs typeface="Microsoft Sans Serif"/>
              </a:rPr>
              <a:t>.</a:t>
            </a:r>
            <a:r>
              <a:rPr sz="1900" spc="15" dirty="0">
                <a:latin typeface="Microsoft Sans Serif"/>
                <a:cs typeface="Microsoft Sans Serif"/>
              </a:rPr>
              <a:t>000</a:t>
            </a:r>
            <a:r>
              <a:rPr sz="1900" spc="-15" dirty="0"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1454" y="1891196"/>
            <a:ext cx="15465425" cy="7783830"/>
          </a:xfrm>
          <a:custGeom>
            <a:avLst/>
            <a:gdLst/>
            <a:ahLst/>
            <a:cxnLst/>
            <a:rect l="l" t="t" r="r" b="b"/>
            <a:pathLst>
              <a:path w="15465425" h="7783830">
                <a:moveTo>
                  <a:pt x="19049" y="19049"/>
                </a:moveTo>
                <a:lnTo>
                  <a:pt x="19049" y="7764460"/>
                </a:lnTo>
              </a:path>
              <a:path w="15465425" h="7783830">
                <a:moveTo>
                  <a:pt x="5738394" y="19049"/>
                </a:moveTo>
                <a:lnTo>
                  <a:pt x="5738394" y="7764460"/>
                </a:lnTo>
              </a:path>
              <a:path w="15465425" h="7783830">
                <a:moveTo>
                  <a:pt x="8164094" y="19049"/>
                </a:moveTo>
                <a:lnTo>
                  <a:pt x="8164094" y="7764460"/>
                </a:lnTo>
              </a:path>
              <a:path w="15465425" h="7783830">
                <a:moveTo>
                  <a:pt x="15446039" y="19049"/>
                </a:moveTo>
                <a:lnTo>
                  <a:pt x="15446039" y="7764460"/>
                </a:lnTo>
              </a:path>
              <a:path w="15465425" h="7783830">
                <a:moveTo>
                  <a:pt x="0" y="0"/>
                </a:moveTo>
                <a:lnTo>
                  <a:pt x="15465089" y="0"/>
                </a:lnTo>
              </a:path>
              <a:path w="15465425" h="7783830">
                <a:moveTo>
                  <a:pt x="0" y="828674"/>
                </a:moveTo>
                <a:lnTo>
                  <a:pt x="15465089" y="828674"/>
                </a:lnTo>
              </a:path>
              <a:path w="15465425" h="7783830">
                <a:moveTo>
                  <a:pt x="0" y="1847849"/>
                </a:moveTo>
                <a:lnTo>
                  <a:pt x="15465089" y="1847849"/>
                </a:lnTo>
              </a:path>
              <a:path w="15465425" h="7783830">
                <a:moveTo>
                  <a:pt x="0" y="2867024"/>
                </a:moveTo>
                <a:lnTo>
                  <a:pt x="15465089" y="2867024"/>
                </a:lnTo>
              </a:path>
              <a:path w="15465425" h="7783830">
                <a:moveTo>
                  <a:pt x="0" y="3619499"/>
                </a:moveTo>
                <a:lnTo>
                  <a:pt x="15465089" y="3619499"/>
                </a:lnTo>
              </a:path>
              <a:path w="15465425" h="7783830">
                <a:moveTo>
                  <a:pt x="0" y="4823275"/>
                </a:moveTo>
                <a:lnTo>
                  <a:pt x="15465089" y="4823275"/>
                </a:lnTo>
              </a:path>
              <a:path w="15465425" h="7783830">
                <a:moveTo>
                  <a:pt x="0" y="5999478"/>
                </a:moveTo>
                <a:lnTo>
                  <a:pt x="15465089" y="5999478"/>
                </a:lnTo>
              </a:path>
              <a:path w="15465425" h="7783830">
                <a:moveTo>
                  <a:pt x="0" y="6756081"/>
                </a:moveTo>
                <a:lnTo>
                  <a:pt x="15465089" y="6756081"/>
                </a:lnTo>
              </a:path>
              <a:path w="15465425" h="7783830">
                <a:moveTo>
                  <a:pt x="0" y="7783510"/>
                </a:moveTo>
                <a:lnTo>
                  <a:pt x="15465089" y="778351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26017" y="467873"/>
            <a:ext cx="102362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800" dirty="0"/>
              <a:t>B</a:t>
            </a:r>
            <a:r>
              <a:rPr sz="5200" spc="880" dirty="0"/>
              <a:t>a</a:t>
            </a:r>
            <a:r>
              <a:rPr sz="5200" spc="290" dirty="0"/>
              <a:t>r</a:t>
            </a:r>
            <a:r>
              <a:rPr sz="5200" spc="880" dirty="0"/>
              <a:t>a</a:t>
            </a:r>
            <a:r>
              <a:rPr sz="5200" spc="-270" dirty="0"/>
              <a:t>j</a:t>
            </a:r>
            <a:r>
              <a:rPr sz="5200" spc="-595" dirty="0"/>
              <a:t> </a:t>
            </a:r>
            <a:r>
              <a:rPr sz="5200" spc="570" dirty="0"/>
              <a:t>S</a:t>
            </a:r>
            <a:r>
              <a:rPr sz="5200" spc="409" dirty="0"/>
              <a:t>ı</a:t>
            </a:r>
            <a:r>
              <a:rPr sz="5200" spc="725" dirty="0"/>
              <a:t>n</a:t>
            </a:r>
            <a:r>
              <a:rPr sz="5200" spc="409" dirty="0"/>
              <a:t>ı</a:t>
            </a:r>
            <a:r>
              <a:rPr sz="5200" spc="290" dirty="0"/>
              <a:t>r</a:t>
            </a:r>
            <a:r>
              <a:rPr sz="5200" spc="415" dirty="0"/>
              <a:t>ı</a:t>
            </a:r>
            <a:r>
              <a:rPr sz="5200" spc="-595" dirty="0"/>
              <a:t> </a:t>
            </a:r>
            <a:r>
              <a:rPr sz="5200" spc="-95" dirty="0"/>
              <a:t>G</a:t>
            </a:r>
            <a:r>
              <a:rPr sz="5200" spc="50" dirty="0"/>
              <a:t>e</a:t>
            </a:r>
            <a:r>
              <a:rPr sz="5200" spc="195" dirty="0"/>
              <a:t>t</a:t>
            </a:r>
            <a:r>
              <a:rPr sz="5200" spc="409" dirty="0"/>
              <a:t>i</a:t>
            </a:r>
            <a:r>
              <a:rPr sz="5200" spc="290" dirty="0"/>
              <a:t>r</a:t>
            </a:r>
            <a:r>
              <a:rPr sz="5200" spc="409" dirty="0"/>
              <a:t>i</a:t>
            </a:r>
            <a:r>
              <a:rPr sz="5200" spc="425" dirty="0"/>
              <a:t>l</a:t>
            </a:r>
            <a:r>
              <a:rPr sz="5200" spc="50" dirty="0"/>
              <a:t>e</a:t>
            </a:r>
            <a:r>
              <a:rPr sz="5200" spc="730" dirty="0"/>
              <a:t>n</a:t>
            </a:r>
            <a:r>
              <a:rPr sz="5200" spc="-595" dirty="0"/>
              <a:t> </a:t>
            </a:r>
            <a:r>
              <a:rPr sz="5200" spc="800" dirty="0"/>
              <a:t>B</a:t>
            </a:r>
            <a:r>
              <a:rPr sz="5200" spc="465" dirty="0"/>
              <a:t>ö</a:t>
            </a:r>
            <a:r>
              <a:rPr sz="5200" spc="425" dirty="0"/>
              <a:t>l</a:t>
            </a:r>
            <a:r>
              <a:rPr sz="5200" spc="415" dirty="0"/>
              <a:t>ü</a:t>
            </a:r>
            <a:r>
              <a:rPr sz="5200" spc="1010" dirty="0"/>
              <a:t>m</a:t>
            </a:r>
            <a:r>
              <a:rPr sz="5200" spc="425" dirty="0"/>
              <a:t>l</a:t>
            </a:r>
            <a:r>
              <a:rPr sz="5200" spc="50" dirty="0"/>
              <a:t>e</a:t>
            </a:r>
            <a:r>
              <a:rPr sz="5200" spc="295" dirty="0"/>
              <a:t>r</a:t>
            </a:r>
            <a:endParaRPr sz="5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33057" y="1053134"/>
            <a:ext cx="9013190" cy="1993264"/>
            <a:chOff x="8233057" y="1053134"/>
            <a:chExt cx="9013190" cy="1993264"/>
          </a:xfrm>
        </p:grpSpPr>
        <p:sp>
          <p:nvSpPr>
            <p:cNvPr id="3" name="object 3"/>
            <p:cNvSpPr/>
            <p:nvPr/>
          </p:nvSpPr>
          <p:spPr>
            <a:xfrm>
              <a:off x="8416239" y="1198295"/>
              <a:ext cx="8829675" cy="1847850"/>
            </a:xfrm>
            <a:custGeom>
              <a:avLst/>
              <a:gdLst/>
              <a:ahLst/>
              <a:cxnLst/>
              <a:rect l="l" t="t" r="r" b="b"/>
              <a:pathLst>
                <a:path w="8829675" h="1847850">
                  <a:moveTo>
                    <a:pt x="8829675" y="0"/>
                  </a:moveTo>
                  <a:lnTo>
                    <a:pt x="0" y="0"/>
                  </a:lnTo>
                  <a:lnTo>
                    <a:pt x="0" y="1702689"/>
                  </a:lnTo>
                  <a:lnTo>
                    <a:pt x="0" y="1847850"/>
                  </a:lnTo>
                  <a:lnTo>
                    <a:pt x="8829675" y="1847850"/>
                  </a:lnTo>
                  <a:lnTo>
                    <a:pt x="8829675" y="1702689"/>
                  </a:lnTo>
                  <a:lnTo>
                    <a:pt x="882967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33057" y="1053134"/>
              <a:ext cx="8867775" cy="1847850"/>
            </a:xfrm>
            <a:custGeom>
              <a:avLst/>
              <a:gdLst/>
              <a:ahLst/>
              <a:cxnLst/>
              <a:rect l="l" t="t" r="r" b="b"/>
              <a:pathLst>
                <a:path w="8867775" h="1847850">
                  <a:moveTo>
                    <a:pt x="8867774" y="1847849"/>
                  </a:moveTo>
                  <a:lnTo>
                    <a:pt x="0" y="1847849"/>
                  </a:lnTo>
                  <a:lnTo>
                    <a:pt x="0" y="0"/>
                  </a:lnTo>
                  <a:lnTo>
                    <a:pt x="8867774" y="0"/>
                  </a:lnTo>
                  <a:lnTo>
                    <a:pt x="8867774" y="1847849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243425" y="4146550"/>
            <a:ext cx="9013190" cy="1993264"/>
            <a:chOff x="8243425" y="4146550"/>
            <a:chExt cx="9013190" cy="1993264"/>
          </a:xfrm>
        </p:grpSpPr>
        <p:sp>
          <p:nvSpPr>
            <p:cNvPr id="6" name="object 6"/>
            <p:cNvSpPr/>
            <p:nvPr/>
          </p:nvSpPr>
          <p:spPr>
            <a:xfrm>
              <a:off x="8426602" y="4291710"/>
              <a:ext cx="8829675" cy="1847850"/>
            </a:xfrm>
            <a:custGeom>
              <a:avLst/>
              <a:gdLst/>
              <a:ahLst/>
              <a:cxnLst/>
              <a:rect l="l" t="t" r="r" b="b"/>
              <a:pathLst>
                <a:path w="8829675" h="1847850">
                  <a:moveTo>
                    <a:pt x="8829675" y="0"/>
                  </a:moveTo>
                  <a:lnTo>
                    <a:pt x="0" y="0"/>
                  </a:lnTo>
                  <a:lnTo>
                    <a:pt x="0" y="1702701"/>
                  </a:lnTo>
                  <a:lnTo>
                    <a:pt x="0" y="1847850"/>
                  </a:lnTo>
                  <a:lnTo>
                    <a:pt x="8829675" y="1847850"/>
                  </a:lnTo>
                  <a:lnTo>
                    <a:pt x="8829675" y="1702701"/>
                  </a:lnTo>
                  <a:lnTo>
                    <a:pt x="882967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43425" y="4146550"/>
              <a:ext cx="8867775" cy="1847850"/>
            </a:xfrm>
            <a:custGeom>
              <a:avLst/>
              <a:gdLst/>
              <a:ahLst/>
              <a:cxnLst/>
              <a:rect l="l" t="t" r="r" b="b"/>
              <a:pathLst>
                <a:path w="8867775" h="1847850">
                  <a:moveTo>
                    <a:pt x="8867774" y="1847849"/>
                  </a:moveTo>
                  <a:lnTo>
                    <a:pt x="0" y="1847849"/>
                  </a:lnTo>
                  <a:lnTo>
                    <a:pt x="0" y="0"/>
                  </a:lnTo>
                  <a:lnTo>
                    <a:pt x="8867774" y="0"/>
                  </a:lnTo>
                  <a:lnTo>
                    <a:pt x="8867774" y="1847849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233057" y="7264401"/>
            <a:ext cx="9013190" cy="1993264"/>
            <a:chOff x="8233057" y="7264401"/>
            <a:chExt cx="9013190" cy="1993264"/>
          </a:xfrm>
        </p:grpSpPr>
        <p:sp>
          <p:nvSpPr>
            <p:cNvPr id="9" name="object 9"/>
            <p:cNvSpPr/>
            <p:nvPr/>
          </p:nvSpPr>
          <p:spPr>
            <a:xfrm>
              <a:off x="8416239" y="7409560"/>
              <a:ext cx="8829675" cy="1847850"/>
            </a:xfrm>
            <a:custGeom>
              <a:avLst/>
              <a:gdLst/>
              <a:ahLst/>
              <a:cxnLst/>
              <a:rect l="l" t="t" r="r" b="b"/>
              <a:pathLst>
                <a:path w="8829675" h="1847850">
                  <a:moveTo>
                    <a:pt x="8829675" y="0"/>
                  </a:moveTo>
                  <a:lnTo>
                    <a:pt x="0" y="0"/>
                  </a:lnTo>
                  <a:lnTo>
                    <a:pt x="0" y="1702701"/>
                  </a:lnTo>
                  <a:lnTo>
                    <a:pt x="0" y="1847850"/>
                  </a:lnTo>
                  <a:lnTo>
                    <a:pt x="8829675" y="1847850"/>
                  </a:lnTo>
                  <a:lnTo>
                    <a:pt x="8829675" y="1702701"/>
                  </a:lnTo>
                  <a:lnTo>
                    <a:pt x="882967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33057" y="7264401"/>
              <a:ext cx="8867775" cy="1847850"/>
            </a:xfrm>
            <a:custGeom>
              <a:avLst/>
              <a:gdLst/>
              <a:ahLst/>
              <a:cxnLst/>
              <a:rect l="l" t="t" r="r" b="b"/>
              <a:pathLst>
                <a:path w="8867775" h="1847850">
                  <a:moveTo>
                    <a:pt x="8867774" y="1847849"/>
                  </a:moveTo>
                  <a:lnTo>
                    <a:pt x="0" y="1847849"/>
                  </a:lnTo>
                  <a:lnTo>
                    <a:pt x="0" y="0"/>
                  </a:lnTo>
                  <a:lnTo>
                    <a:pt x="8867774" y="0"/>
                  </a:lnTo>
                  <a:lnTo>
                    <a:pt x="8867774" y="1847849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165686" y="6298645"/>
            <a:ext cx="3249295" cy="2219325"/>
          </a:xfrm>
          <a:custGeom>
            <a:avLst/>
            <a:gdLst/>
            <a:ahLst/>
            <a:cxnLst/>
            <a:rect l="l" t="t" r="r" b="b"/>
            <a:pathLst>
              <a:path w="3249295" h="2219325">
                <a:moveTo>
                  <a:pt x="1698002" y="1442396"/>
                </a:moveTo>
                <a:lnTo>
                  <a:pt x="1550758" y="1442396"/>
                </a:lnTo>
                <a:lnTo>
                  <a:pt x="1545277" y="1391481"/>
                </a:lnTo>
                <a:lnTo>
                  <a:pt x="1539359" y="1339022"/>
                </a:lnTo>
                <a:lnTo>
                  <a:pt x="1533051" y="1285243"/>
                </a:lnTo>
                <a:lnTo>
                  <a:pt x="1526396" y="1230370"/>
                </a:lnTo>
                <a:lnTo>
                  <a:pt x="1519439" y="1174626"/>
                </a:lnTo>
                <a:lnTo>
                  <a:pt x="1512224" y="1118237"/>
                </a:lnTo>
                <a:lnTo>
                  <a:pt x="1504796" y="1061427"/>
                </a:lnTo>
                <a:lnTo>
                  <a:pt x="1497199" y="1004422"/>
                </a:lnTo>
                <a:lnTo>
                  <a:pt x="1489478" y="947446"/>
                </a:lnTo>
                <a:lnTo>
                  <a:pt x="1481678" y="890725"/>
                </a:lnTo>
                <a:lnTo>
                  <a:pt x="1473842" y="834482"/>
                </a:lnTo>
                <a:lnTo>
                  <a:pt x="1466016" y="778943"/>
                </a:lnTo>
                <a:lnTo>
                  <a:pt x="1458244" y="724332"/>
                </a:lnTo>
                <a:lnTo>
                  <a:pt x="1450571" y="670875"/>
                </a:lnTo>
                <a:lnTo>
                  <a:pt x="1443040" y="618796"/>
                </a:lnTo>
                <a:lnTo>
                  <a:pt x="1435696" y="568320"/>
                </a:lnTo>
                <a:lnTo>
                  <a:pt x="1421750" y="473077"/>
                </a:lnTo>
                <a:lnTo>
                  <a:pt x="1403349" y="347856"/>
                </a:lnTo>
                <a:lnTo>
                  <a:pt x="1398065" y="311720"/>
                </a:lnTo>
                <a:lnTo>
                  <a:pt x="1393280" y="278760"/>
                </a:lnTo>
                <a:lnTo>
                  <a:pt x="1387268" y="243897"/>
                </a:lnTo>
                <a:lnTo>
                  <a:pt x="1381300" y="203868"/>
                </a:lnTo>
                <a:lnTo>
                  <a:pt x="1376728" y="164493"/>
                </a:lnTo>
                <a:lnTo>
                  <a:pt x="1374903" y="131591"/>
                </a:lnTo>
                <a:lnTo>
                  <a:pt x="1382965" y="91433"/>
                </a:lnTo>
                <a:lnTo>
                  <a:pt x="1405163" y="59852"/>
                </a:lnTo>
                <a:lnTo>
                  <a:pt x="1438514" y="35973"/>
                </a:lnTo>
                <a:lnTo>
                  <a:pt x="1480036" y="18923"/>
                </a:lnTo>
                <a:lnTo>
                  <a:pt x="1526745" y="7827"/>
                </a:lnTo>
                <a:lnTo>
                  <a:pt x="1575660" y="1811"/>
                </a:lnTo>
                <a:lnTo>
                  <a:pt x="1623798" y="0"/>
                </a:lnTo>
                <a:lnTo>
                  <a:pt x="1669827" y="1424"/>
                </a:lnTo>
                <a:lnTo>
                  <a:pt x="1717194" y="6553"/>
                </a:lnTo>
                <a:lnTo>
                  <a:pt x="1762910" y="16672"/>
                </a:lnTo>
                <a:lnTo>
                  <a:pt x="1803983" y="33067"/>
                </a:lnTo>
                <a:lnTo>
                  <a:pt x="1837422" y="57022"/>
                </a:lnTo>
                <a:lnTo>
                  <a:pt x="1860237" y="89822"/>
                </a:lnTo>
                <a:lnTo>
                  <a:pt x="1869437" y="132754"/>
                </a:lnTo>
                <a:lnTo>
                  <a:pt x="1868499" y="163396"/>
                </a:lnTo>
                <a:lnTo>
                  <a:pt x="1862175" y="235055"/>
                </a:lnTo>
                <a:lnTo>
                  <a:pt x="1853443" y="302402"/>
                </a:lnTo>
                <a:lnTo>
                  <a:pt x="1843478" y="374440"/>
                </a:lnTo>
                <a:lnTo>
                  <a:pt x="1837738" y="414950"/>
                </a:lnTo>
                <a:lnTo>
                  <a:pt x="1831554" y="458155"/>
                </a:lnTo>
                <a:lnTo>
                  <a:pt x="1818046" y="551761"/>
                </a:lnTo>
                <a:lnTo>
                  <a:pt x="1803330" y="653472"/>
                </a:lnTo>
                <a:lnTo>
                  <a:pt x="1795636" y="706810"/>
                </a:lnTo>
                <a:lnTo>
                  <a:pt x="1787780" y="761503"/>
                </a:lnTo>
                <a:lnTo>
                  <a:pt x="1779810" y="817331"/>
                </a:lnTo>
                <a:lnTo>
                  <a:pt x="1771772" y="874068"/>
                </a:lnTo>
                <a:lnTo>
                  <a:pt x="1763714" y="931493"/>
                </a:lnTo>
                <a:lnTo>
                  <a:pt x="1755682" y="989381"/>
                </a:lnTo>
                <a:lnTo>
                  <a:pt x="1747723" y="1047510"/>
                </a:lnTo>
                <a:lnTo>
                  <a:pt x="1739885" y="1105656"/>
                </a:lnTo>
                <a:lnTo>
                  <a:pt x="1732213" y="1163596"/>
                </a:lnTo>
                <a:lnTo>
                  <a:pt x="1724755" y="1221107"/>
                </a:lnTo>
                <a:lnTo>
                  <a:pt x="1717558" y="1277966"/>
                </a:lnTo>
                <a:lnTo>
                  <a:pt x="1710669" y="1333949"/>
                </a:lnTo>
                <a:lnTo>
                  <a:pt x="1704135" y="1388833"/>
                </a:lnTo>
                <a:lnTo>
                  <a:pt x="1698002" y="1442396"/>
                </a:lnTo>
                <a:close/>
              </a:path>
              <a:path w="3249295" h="2219325">
                <a:moveTo>
                  <a:pt x="1627055" y="2218927"/>
                </a:moveTo>
                <a:lnTo>
                  <a:pt x="1581417" y="2215213"/>
                </a:lnTo>
                <a:lnTo>
                  <a:pt x="1539277" y="2204369"/>
                </a:lnTo>
                <a:lnTo>
                  <a:pt x="1501134" y="2186843"/>
                </a:lnTo>
                <a:lnTo>
                  <a:pt x="1467489" y="2163083"/>
                </a:lnTo>
                <a:lnTo>
                  <a:pt x="1438840" y="2133536"/>
                </a:lnTo>
                <a:lnTo>
                  <a:pt x="1415688" y="2098650"/>
                </a:lnTo>
                <a:lnTo>
                  <a:pt x="1398532" y="2058874"/>
                </a:lnTo>
                <a:lnTo>
                  <a:pt x="1387872" y="2014654"/>
                </a:lnTo>
                <a:lnTo>
                  <a:pt x="1384208" y="1966438"/>
                </a:lnTo>
                <a:lnTo>
                  <a:pt x="1387872" y="1919458"/>
                </a:lnTo>
                <a:lnTo>
                  <a:pt x="1398532" y="1876049"/>
                </a:lnTo>
                <a:lnTo>
                  <a:pt x="1415688" y="1836732"/>
                </a:lnTo>
                <a:lnTo>
                  <a:pt x="1438840" y="1802031"/>
                </a:lnTo>
                <a:lnTo>
                  <a:pt x="1467489" y="1772468"/>
                </a:lnTo>
                <a:lnTo>
                  <a:pt x="1501134" y="1748565"/>
                </a:lnTo>
                <a:lnTo>
                  <a:pt x="1539277" y="1730845"/>
                </a:lnTo>
                <a:lnTo>
                  <a:pt x="1581417" y="1719830"/>
                </a:lnTo>
                <a:lnTo>
                  <a:pt x="1627055" y="1716042"/>
                </a:lnTo>
                <a:lnTo>
                  <a:pt x="1673396" y="1719830"/>
                </a:lnTo>
                <a:lnTo>
                  <a:pt x="1716235" y="1730845"/>
                </a:lnTo>
                <a:lnTo>
                  <a:pt x="1755052" y="1748565"/>
                </a:lnTo>
                <a:lnTo>
                  <a:pt x="1789326" y="1772468"/>
                </a:lnTo>
                <a:lnTo>
                  <a:pt x="1818536" y="1802031"/>
                </a:lnTo>
                <a:lnTo>
                  <a:pt x="1842161" y="1836732"/>
                </a:lnTo>
                <a:lnTo>
                  <a:pt x="1859681" y="1876049"/>
                </a:lnTo>
                <a:lnTo>
                  <a:pt x="1870575" y="1919458"/>
                </a:lnTo>
                <a:lnTo>
                  <a:pt x="1874322" y="1966438"/>
                </a:lnTo>
                <a:lnTo>
                  <a:pt x="1870575" y="2014654"/>
                </a:lnTo>
                <a:lnTo>
                  <a:pt x="1859681" y="2058874"/>
                </a:lnTo>
                <a:lnTo>
                  <a:pt x="1842161" y="2098650"/>
                </a:lnTo>
                <a:lnTo>
                  <a:pt x="1818536" y="2133536"/>
                </a:lnTo>
                <a:lnTo>
                  <a:pt x="1789326" y="2163083"/>
                </a:lnTo>
                <a:lnTo>
                  <a:pt x="1755052" y="2186843"/>
                </a:lnTo>
                <a:lnTo>
                  <a:pt x="1716235" y="2204369"/>
                </a:lnTo>
                <a:lnTo>
                  <a:pt x="1673396" y="2215213"/>
                </a:lnTo>
                <a:lnTo>
                  <a:pt x="1627055" y="2218927"/>
                </a:lnTo>
                <a:close/>
              </a:path>
              <a:path w="3249295" h="2219325">
                <a:moveTo>
                  <a:pt x="461900" y="1550273"/>
                </a:moveTo>
                <a:lnTo>
                  <a:pt x="437375" y="1504556"/>
                </a:lnTo>
                <a:lnTo>
                  <a:pt x="411512" y="1457124"/>
                </a:lnTo>
                <a:lnTo>
                  <a:pt x="384572" y="1408375"/>
                </a:lnTo>
                <a:lnTo>
                  <a:pt x="356814" y="1358709"/>
                </a:lnTo>
                <a:lnTo>
                  <a:pt x="328499" y="1308523"/>
                </a:lnTo>
                <a:lnTo>
                  <a:pt x="299886" y="1258217"/>
                </a:lnTo>
                <a:lnTo>
                  <a:pt x="271236" y="1208190"/>
                </a:lnTo>
                <a:lnTo>
                  <a:pt x="242809" y="1158840"/>
                </a:lnTo>
                <a:lnTo>
                  <a:pt x="187661" y="1063767"/>
                </a:lnTo>
                <a:lnTo>
                  <a:pt x="54596" y="836282"/>
                </a:lnTo>
                <a:lnTo>
                  <a:pt x="41508" y="815184"/>
                </a:lnTo>
                <a:lnTo>
                  <a:pt x="27177" y="790772"/>
                </a:lnTo>
                <a:lnTo>
                  <a:pt x="13936" y="766447"/>
                </a:lnTo>
                <a:lnTo>
                  <a:pt x="4120" y="745610"/>
                </a:lnTo>
                <a:lnTo>
                  <a:pt x="0" y="706617"/>
                </a:lnTo>
                <a:lnTo>
                  <a:pt x="16602" y="671487"/>
                </a:lnTo>
                <a:lnTo>
                  <a:pt x="47966" y="640786"/>
                </a:lnTo>
                <a:lnTo>
                  <a:pt x="88128" y="615085"/>
                </a:lnTo>
                <a:lnTo>
                  <a:pt x="131126" y="594953"/>
                </a:lnTo>
                <a:lnTo>
                  <a:pt x="174103" y="579817"/>
                </a:lnTo>
                <a:lnTo>
                  <a:pt x="219425" y="570004"/>
                </a:lnTo>
                <a:lnTo>
                  <a:pt x="262682" y="569944"/>
                </a:lnTo>
                <a:lnTo>
                  <a:pt x="299463" y="584069"/>
                </a:lnTo>
                <a:lnTo>
                  <a:pt x="325357" y="616808"/>
                </a:lnTo>
                <a:lnTo>
                  <a:pt x="340273" y="660168"/>
                </a:lnTo>
                <a:lnTo>
                  <a:pt x="353968" y="709805"/>
                </a:lnTo>
                <a:lnTo>
                  <a:pt x="370986" y="777112"/>
                </a:lnTo>
                <a:lnTo>
                  <a:pt x="380944" y="817324"/>
                </a:lnTo>
                <a:lnTo>
                  <a:pt x="391757" y="861286"/>
                </a:lnTo>
                <a:lnTo>
                  <a:pt x="428479" y="1011016"/>
                </a:lnTo>
                <a:lnTo>
                  <a:pt x="441867" y="1065319"/>
                </a:lnTo>
                <a:lnTo>
                  <a:pt x="455688" y="1121041"/>
                </a:lnTo>
                <a:lnTo>
                  <a:pt x="469859" y="1177717"/>
                </a:lnTo>
                <a:lnTo>
                  <a:pt x="484294" y="1234879"/>
                </a:lnTo>
                <a:lnTo>
                  <a:pt x="498911" y="1292063"/>
                </a:lnTo>
                <a:lnTo>
                  <a:pt x="513625" y="1348801"/>
                </a:lnTo>
                <a:lnTo>
                  <a:pt x="528351" y="1404627"/>
                </a:lnTo>
                <a:lnTo>
                  <a:pt x="543005" y="1459075"/>
                </a:lnTo>
                <a:lnTo>
                  <a:pt x="557504" y="1511679"/>
                </a:lnTo>
                <a:lnTo>
                  <a:pt x="461900" y="1550273"/>
                </a:lnTo>
                <a:close/>
              </a:path>
              <a:path w="3249295" h="2219325">
                <a:moveTo>
                  <a:pt x="669233" y="2046505"/>
                </a:moveTo>
                <a:lnTo>
                  <a:pt x="624867" y="2046425"/>
                </a:lnTo>
                <a:lnTo>
                  <a:pt x="583382" y="2034617"/>
                </a:lnTo>
                <a:lnTo>
                  <a:pt x="546278" y="2011611"/>
                </a:lnTo>
                <a:lnTo>
                  <a:pt x="515054" y="1977936"/>
                </a:lnTo>
                <a:lnTo>
                  <a:pt x="491209" y="1934122"/>
                </a:lnTo>
                <a:lnTo>
                  <a:pt x="478389" y="1887093"/>
                </a:lnTo>
                <a:lnTo>
                  <a:pt x="477658" y="1841692"/>
                </a:lnTo>
                <a:lnTo>
                  <a:pt x="488389" y="1799507"/>
                </a:lnTo>
                <a:lnTo>
                  <a:pt x="509956" y="1762127"/>
                </a:lnTo>
                <a:lnTo>
                  <a:pt x="541733" y="1731141"/>
                </a:lnTo>
                <a:lnTo>
                  <a:pt x="583091" y="1708137"/>
                </a:lnTo>
                <a:lnTo>
                  <a:pt x="629578" y="1695737"/>
                </a:lnTo>
                <a:lnTo>
                  <a:pt x="674689" y="1695737"/>
                </a:lnTo>
                <a:lnTo>
                  <a:pt x="716814" y="1707440"/>
                </a:lnTo>
                <a:lnTo>
                  <a:pt x="754346" y="1730147"/>
                </a:lnTo>
                <a:lnTo>
                  <a:pt x="785674" y="1763161"/>
                </a:lnTo>
                <a:lnTo>
                  <a:pt x="809190" y="1805785"/>
                </a:lnTo>
                <a:lnTo>
                  <a:pt x="822339" y="1853923"/>
                </a:lnTo>
                <a:lnTo>
                  <a:pt x="822966" y="1899962"/>
                </a:lnTo>
                <a:lnTo>
                  <a:pt x="811807" y="1942462"/>
                </a:lnTo>
                <a:lnTo>
                  <a:pt x="789599" y="1979983"/>
                </a:lnTo>
                <a:lnTo>
                  <a:pt x="757079" y="2011085"/>
                </a:lnTo>
                <a:lnTo>
                  <a:pt x="714982" y="2034327"/>
                </a:lnTo>
                <a:lnTo>
                  <a:pt x="669233" y="2046505"/>
                </a:lnTo>
                <a:close/>
              </a:path>
              <a:path w="3249295" h="2219325">
                <a:moveTo>
                  <a:pt x="2787325" y="1550273"/>
                </a:moveTo>
                <a:lnTo>
                  <a:pt x="2691721" y="1511679"/>
                </a:lnTo>
                <a:lnTo>
                  <a:pt x="2706217" y="1459075"/>
                </a:lnTo>
                <a:lnTo>
                  <a:pt x="2720865" y="1404627"/>
                </a:lnTo>
                <a:lnTo>
                  <a:pt x="2735581" y="1348801"/>
                </a:lnTo>
                <a:lnTo>
                  <a:pt x="2750281" y="1292063"/>
                </a:lnTo>
                <a:lnTo>
                  <a:pt x="2764884" y="1234879"/>
                </a:lnTo>
                <a:lnTo>
                  <a:pt x="2779305" y="1177717"/>
                </a:lnTo>
                <a:lnTo>
                  <a:pt x="2793462" y="1121041"/>
                </a:lnTo>
                <a:lnTo>
                  <a:pt x="2807271" y="1065319"/>
                </a:lnTo>
                <a:lnTo>
                  <a:pt x="2820650" y="1011016"/>
                </a:lnTo>
                <a:lnTo>
                  <a:pt x="2857370" y="861287"/>
                </a:lnTo>
                <a:lnTo>
                  <a:pt x="2868195" y="817324"/>
                </a:lnTo>
                <a:lnTo>
                  <a:pt x="2878173" y="777112"/>
                </a:lnTo>
                <a:lnTo>
                  <a:pt x="2895257" y="709805"/>
                </a:lnTo>
                <a:lnTo>
                  <a:pt x="2908952" y="660168"/>
                </a:lnTo>
                <a:lnTo>
                  <a:pt x="2923868" y="616808"/>
                </a:lnTo>
                <a:lnTo>
                  <a:pt x="2949874" y="584069"/>
                </a:lnTo>
                <a:lnTo>
                  <a:pt x="2986711" y="569944"/>
                </a:lnTo>
                <a:lnTo>
                  <a:pt x="3029967" y="570004"/>
                </a:lnTo>
                <a:lnTo>
                  <a:pt x="3075234" y="579817"/>
                </a:lnTo>
                <a:lnTo>
                  <a:pt x="3118099" y="594953"/>
                </a:lnTo>
                <a:lnTo>
                  <a:pt x="3161075" y="615085"/>
                </a:lnTo>
                <a:lnTo>
                  <a:pt x="3201192" y="640786"/>
                </a:lnTo>
                <a:lnTo>
                  <a:pt x="3232522" y="671486"/>
                </a:lnTo>
                <a:lnTo>
                  <a:pt x="3249136" y="706617"/>
                </a:lnTo>
                <a:lnTo>
                  <a:pt x="3245105" y="745609"/>
                </a:lnTo>
                <a:lnTo>
                  <a:pt x="3235256" y="766479"/>
                </a:lnTo>
                <a:lnTo>
                  <a:pt x="3221960" y="790859"/>
                </a:lnTo>
                <a:lnTo>
                  <a:pt x="3207618" y="815282"/>
                </a:lnTo>
                <a:lnTo>
                  <a:pt x="3194629" y="836282"/>
                </a:lnTo>
                <a:lnTo>
                  <a:pt x="3061564" y="1063767"/>
                </a:lnTo>
                <a:lnTo>
                  <a:pt x="3006416" y="1158839"/>
                </a:lnTo>
                <a:lnTo>
                  <a:pt x="2977989" y="1208189"/>
                </a:lnTo>
                <a:lnTo>
                  <a:pt x="2949339" y="1258217"/>
                </a:lnTo>
                <a:lnTo>
                  <a:pt x="2920726" y="1308523"/>
                </a:lnTo>
                <a:lnTo>
                  <a:pt x="2892411" y="1358709"/>
                </a:lnTo>
                <a:lnTo>
                  <a:pt x="2864653" y="1408375"/>
                </a:lnTo>
                <a:lnTo>
                  <a:pt x="2837713" y="1457124"/>
                </a:lnTo>
                <a:lnTo>
                  <a:pt x="2811850" y="1504556"/>
                </a:lnTo>
                <a:lnTo>
                  <a:pt x="2787325" y="1550273"/>
                </a:lnTo>
                <a:close/>
              </a:path>
              <a:path w="3249295" h="2219325">
                <a:moveTo>
                  <a:pt x="2579759" y="2046353"/>
                </a:moveTo>
                <a:lnTo>
                  <a:pt x="2534010" y="2034094"/>
                </a:lnTo>
                <a:lnTo>
                  <a:pt x="2491994" y="2010949"/>
                </a:lnTo>
                <a:lnTo>
                  <a:pt x="2459497" y="1979906"/>
                </a:lnTo>
                <a:lnTo>
                  <a:pt x="2437272" y="1942404"/>
                </a:lnTo>
                <a:lnTo>
                  <a:pt x="2426078" y="1899885"/>
                </a:lnTo>
                <a:lnTo>
                  <a:pt x="2426669" y="1853787"/>
                </a:lnTo>
                <a:lnTo>
                  <a:pt x="2439802" y="1805552"/>
                </a:lnTo>
                <a:lnTo>
                  <a:pt x="2463319" y="1762847"/>
                </a:lnTo>
                <a:lnTo>
                  <a:pt x="2494647" y="1729811"/>
                </a:lnTo>
                <a:lnTo>
                  <a:pt x="2532178" y="1707120"/>
                </a:lnTo>
                <a:lnTo>
                  <a:pt x="2574304" y="1695453"/>
                </a:lnTo>
                <a:lnTo>
                  <a:pt x="2619414" y="1695488"/>
                </a:lnTo>
                <a:lnTo>
                  <a:pt x="2665901" y="1707904"/>
                </a:lnTo>
                <a:lnTo>
                  <a:pt x="2707260" y="1730925"/>
                </a:lnTo>
                <a:lnTo>
                  <a:pt x="2739036" y="1761946"/>
                </a:lnTo>
                <a:lnTo>
                  <a:pt x="2760603" y="1799362"/>
                </a:lnTo>
                <a:lnTo>
                  <a:pt x="2771335" y="1841563"/>
                </a:lnTo>
                <a:lnTo>
                  <a:pt x="2770603" y="1886941"/>
                </a:lnTo>
                <a:lnTo>
                  <a:pt x="2757783" y="1933889"/>
                </a:lnTo>
                <a:lnTo>
                  <a:pt x="2733938" y="1977719"/>
                </a:lnTo>
                <a:lnTo>
                  <a:pt x="2702714" y="2011430"/>
                </a:lnTo>
                <a:lnTo>
                  <a:pt x="2665610" y="2034472"/>
                </a:lnTo>
                <a:lnTo>
                  <a:pt x="2624126" y="2046296"/>
                </a:lnTo>
                <a:lnTo>
                  <a:pt x="2579759" y="2046353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0455" y="1530253"/>
            <a:ext cx="866952" cy="89857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709773" y="5326020"/>
            <a:ext cx="173990" cy="246379"/>
          </a:xfrm>
          <a:custGeom>
            <a:avLst/>
            <a:gdLst/>
            <a:ahLst/>
            <a:cxnLst/>
            <a:rect l="l" t="t" r="r" b="b"/>
            <a:pathLst>
              <a:path w="173990" h="246379">
                <a:moveTo>
                  <a:pt x="173535" y="245767"/>
                </a:moveTo>
                <a:lnTo>
                  <a:pt x="0" y="245767"/>
                </a:lnTo>
                <a:lnTo>
                  <a:pt x="0" y="0"/>
                </a:lnTo>
                <a:lnTo>
                  <a:pt x="173535" y="0"/>
                </a:lnTo>
                <a:lnTo>
                  <a:pt x="173535" y="245767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60437" y="5219953"/>
            <a:ext cx="173990" cy="352425"/>
          </a:xfrm>
          <a:custGeom>
            <a:avLst/>
            <a:gdLst/>
            <a:ahLst/>
            <a:cxnLst/>
            <a:rect l="l" t="t" r="r" b="b"/>
            <a:pathLst>
              <a:path w="173990" h="352425">
                <a:moveTo>
                  <a:pt x="173513" y="351834"/>
                </a:moveTo>
                <a:lnTo>
                  <a:pt x="0" y="351834"/>
                </a:lnTo>
                <a:lnTo>
                  <a:pt x="0" y="0"/>
                </a:lnTo>
                <a:lnTo>
                  <a:pt x="173513" y="0"/>
                </a:lnTo>
                <a:lnTo>
                  <a:pt x="173513" y="351834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10947" y="5109033"/>
            <a:ext cx="173990" cy="462915"/>
          </a:xfrm>
          <a:custGeom>
            <a:avLst/>
            <a:gdLst/>
            <a:ahLst/>
            <a:cxnLst/>
            <a:rect l="l" t="t" r="r" b="b"/>
            <a:pathLst>
              <a:path w="173990" h="462914">
                <a:moveTo>
                  <a:pt x="173557" y="462754"/>
                </a:moveTo>
                <a:lnTo>
                  <a:pt x="0" y="462754"/>
                </a:lnTo>
                <a:lnTo>
                  <a:pt x="0" y="0"/>
                </a:lnTo>
                <a:lnTo>
                  <a:pt x="173557" y="0"/>
                </a:lnTo>
                <a:lnTo>
                  <a:pt x="173557" y="462754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61589" y="4921251"/>
            <a:ext cx="173990" cy="650875"/>
          </a:xfrm>
          <a:custGeom>
            <a:avLst/>
            <a:gdLst/>
            <a:ahLst/>
            <a:cxnLst/>
            <a:rect l="l" t="t" r="r" b="b"/>
            <a:pathLst>
              <a:path w="173990" h="650875">
                <a:moveTo>
                  <a:pt x="173446" y="650535"/>
                </a:moveTo>
                <a:lnTo>
                  <a:pt x="0" y="650535"/>
                </a:lnTo>
                <a:lnTo>
                  <a:pt x="0" y="0"/>
                </a:lnTo>
                <a:lnTo>
                  <a:pt x="173446" y="0"/>
                </a:lnTo>
                <a:lnTo>
                  <a:pt x="173446" y="650535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97761" y="4569446"/>
            <a:ext cx="1388110" cy="1002665"/>
          </a:xfrm>
          <a:custGeom>
            <a:avLst/>
            <a:gdLst/>
            <a:ahLst/>
            <a:cxnLst/>
            <a:rect l="l" t="t" r="r" b="b"/>
            <a:pathLst>
              <a:path w="1388109" h="1002664">
                <a:moveTo>
                  <a:pt x="1273492" y="201777"/>
                </a:moveTo>
                <a:lnTo>
                  <a:pt x="1262634" y="7810"/>
                </a:lnTo>
                <a:lnTo>
                  <a:pt x="1080617" y="0"/>
                </a:lnTo>
                <a:lnTo>
                  <a:pt x="1080617" y="55359"/>
                </a:lnTo>
                <a:lnTo>
                  <a:pt x="1122819" y="67398"/>
                </a:lnTo>
                <a:lnTo>
                  <a:pt x="722909" y="387921"/>
                </a:lnTo>
                <a:lnTo>
                  <a:pt x="590308" y="267449"/>
                </a:lnTo>
                <a:lnTo>
                  <a:pt x="0" y="867524"/>
                </a:lnTo>
                <a:lnTo>
                  <a:pt x="633730" y="409778"/>
                </a:lnTo>
                <a:lnTo>
                  <a:pt x="727621" y="501167"/>
                </a:lnTo>
                <a:lnTo>
                  <a:pt x="1214437" y="154254"/>
                </a:lnTo>
                <a:lnTo>
                  <a:pt x="1215580" y="201777"/>
                </a:lnTo>
                <a:lnTo>
                  <a:pt x="1273492" y="201777"/>
                </a:lnTo>
                <a:close/>
              </a:path>
              <a:path w="1388109" h="1002664">
                <a:moveTo>
                  <a:pt x="1387957" y="250647"/>
                </a:moveTo>
                <a:lnTo>
                  <a:pt x="1214437" y="250647"/>
                </a:lnTo>
                <a:lnTo>
                  <a:pt x="1214437" y="1002347"/>
                </a:lnTo>
                <a:lnTo>
                  <a:pt x="1387957" y="1002347"/>
                </a:lnTo>
                <a:lnTo>
                  <a:pt x="1387957" y="250647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8760697" y="7658948"/>
            <a:ext cx="1057275" cy="1056640"/>
            <a:chOff x="8760697" y="7658948"/>
            <a:chExt cx="1057275" cy="105664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0697" y="7658948"/>
              <a:ext cx="1057245" cy="105631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27998" y="7825536"/>
              <a:ext cx="722630" cy="723900"/>
            </a:xfrm>
            <a:custGeom>
              <a:avLst/>
              <a:gdLst/>
              <a:ahLst/>
              <a:cxnLst/>
              <a:rect l="l" t="t" r="r" b="b"/>
              <a:pathLst>
                <a:path w="722629" h="723900">
                  <a:moveTo>
                    <a:pt x="722630" y="355422"/>
                  </a:moveTo>
                  <a:lnTo>
                    <a:pt x="722172" y="354977"/>
                  </a:lnTo>
                  <a:lnTo>
                    <a:pt x="719340" y="312597"/>
                  </a:lnTo>
                  <a:lnTo>
                    <a:pt x="709726" y="265544"/>
                  </a:lnTo>
                  <a:lnTo>
                    <a:pt x="699135" y="235013"/>
                  </a:lnTo>
                  <a:lnTo>
                    <a:pt x="699135" y="350367"/>
                  </a:lnTo>
                  <a:lnTo>
                    <a:pt x="699135" y="372948"/>
                  </a:lnTo>
                  <a:lnTo>
                    <a:pt x="695617" y="416674"/>
                  </a:lnTo>
                  <a:lnTo>
                    <a:pt x="682790" y="468858"/>
                  </a:lnTo>
                  <a:lnTo>
                    <a:pt x="662241" y="517525"/>
                  </a:lnTo>
                  <a:lnTo>
                    <a:pt x="634695" y="561949"/>
                  </a:lnTo>
                  <a:lnTo>
                    <a:pt x="628205" y="569531"/>
                  </a:lnTo>
                  <a:lnTo>
                    <a:pt x="612800" y="563664"/>
                  </a:lnTo>
                  <a:lnTo>
                    <a:pt x="612800" y="587514"/>
                  </a:lnTo>
                  <a:lnTo>
                    <a:pt x="562483" y="634390"/>
                  </a:lnTo>
                  <a:lnTo>
                    <a:pt x="522439" y="659536"/>
                  </a:lnTo>
                  <a:lnTo>
                    <a:pt x="469988" y="682790"/>
                  </a:lnTo>
                  <a:lnTo>
                    <a:pt x="443534" y="689584"/>
                  </a:lnTo>
                  <a:lnTo>
                    <a:pt x="472655" y="659942"/>
                  </a:lnTo>
                  <a:lnTo>
                    <a:pt x="501700" y="614654"/>
                  </a:lnTo>
                  <a:lnTo>
                    <a:pt x="520585" y="572858"/>
                  </a:lnTo>
                  <a:lnTo>
                    <a:pt x="524649" y="560412"/>
                  </a:lnTo>
                  <a:lnTo>
                    <a:pt x="527278" y="560984"/>
                  </a:lnTo>
                  <a:lnTo>
                    <a:pt x="556628" y="568744"/>
                  </a:lnTo>
                  <a:lnTo>
                    <a:pt x="585444" y="577697"/>
                  </a:lnTo>
                  <a:lnTo>
                    <a:pt x="612800" y="587514"/>
                  </a:lnTo>
                  <a:lnTo>
                    <a:pt x="612800" y="563664"/>
                  </a:lnTo>
                  <a:lnTo>
                    <a:pt x="603910" y="560273"/>
                  </a:lnTo>
                  <a:lnTo>
                    <a:pt x="570458" y="549325"/>
                  </a:lnTo>
                  <a:lnTo>
                    <a:pt x="541147" y="541312"/>
                  </a:lnTo>
                  <a:lnTo>
                    <a:pt x="536384" y="540004"/>
                  </a:lnTo>
                  <a:lnTo>
                    <a:pt x="531672" y="538962"/>
                  </a:lnTo>
                  <a:lnTo>
                    <a:pt x="535952" y="525919"/>
                  </a:lnTo>
                  <a:lnTo>
                    <a:pt x="547420" y="474586"/>
                  </a:lnTo>
                  <a:lnTo>
                    <a:pt x="554570" y="419582"/>
                  </a:lnTo>
                  <a:lnTo>
                    <a:pt x="556552" y="372948"/>
                  </a:lnTo>
                  <a:lnTo>
                    <a:pt x="699135" y="372948"/>
                  </a:lnTo>
                  <a:lnTo>
                    <a:pt x="699135" y="350367"/>
                  </a:lnTo>
                  <a:lnTo>
                    <a:pt x="556552" y="350367"/>
                  </a:lnTo>
                  <a:lnTo>
                    <a:pt x="554570" y="303733"/>
                  </a:lnTo>
                  <a:lnTo>
                    <a:pt x="547420" y="248729"/>
                  </a:lnTo>
                  <a:lnTo>
                    <a:pt x="535952" y="197383"/>
                  </a:lnTo>
                  <a:lnTo>
                    <a:pt x="533984" y="191401"/>
                  </a:lnTo>
                  <a:lnTo>
                    <a:pt x="533984" y="350367"/>
                  </a:lnTo>
                  <a:lnTo>
                    <a:pt x="533984" y="372948"/>
                  </a:lnTo>
                  <a:lnTo>
                    <a:pt x="532117" y="417385"/>
                  </a:lnTo>
                  <a:lnTo>
                    <a:pt x="525297" y="470217"/>
                  </a:lnTo>
                  <a:lnTo>
                    <a:pt x="514375" y="519417"/>
                  </a:lnTo>
                  <a:lnTo>
                    <a:pt x="509600" y="534060"/>
                  </a:lnTo>
                  <a:lnTo>
                    <a:pt x="502577" y="532511"/>
                  </a:lnTo>
                  <a:lnTo>
                    <a:pt x="502577" y="555599"/>
                  </a:lnTo>
                  <a:lnTo>
                    <a:pt x="481761" y="604151"/>
                  </a:lnTo>
                  <a:lnTo>
                    <a:pt x="456222" y="644410"/>
                  </a:lnTo>
                  <a:lnTo>
                    <a:pt x="427164" y="674814"/>
                  </a:lnTo>
                  <a:lnTo>
                    <a:pt x="361315" y="700722"/>
                  </a:lnTo>
                  <a:lnTo>
                    <a:pt x="327342" y="694029"/>
                  </a:lnTo>
                  <a:lnTo>
                    <a:pt x="295478" y="674814"/>
                  </a:lnTo>
                  <a:lnTo>
                    <a:pt x="279095" y="657682"/>
                  </a:lnTo>
                  <a:lnTo>
                    <a:pt x="279095" y="689584"/>
                  </a:lnTo>
                  <a:lnTo>
                    <a:pt x="209575" y="664578"/>
                  </a:lnTo>
                  <a:lnTo>
                    <a:pt x="164884" y="637590"/>
                  </a:lnTo>
                  <a:lnTo>
                    <a:pt x="125628" y="604761"/>
                  </a:lnTo>
                  <a:lnTo>
                    <a:pt x="109842" y="587514"/>
                  </a:lnTo>
                  <a:lnTo>
                    <a:pt x="137198" y="577697"/>
                  </a:lnTo>
                  <a:lnTo>
                    <a:pt x="166014" y="568744"/>
                  </a:lnTo>
                  <a:lnTo>
                    <a:pt x="195364" y="560984"/>
                  </a:lnTo>
                  <a:lnTo>
                    <a:pt x="197980" y="560412"/>
                  </a:lnTo>
                  <a:lnTo>
                    <a:pt x="202057" y="572858"/>
                  </a:lnTo>
                  <a:lnTo>
                    <a:pt x="220941" y="614654"/>
                  </a:lnTo>
                  <a:lnTo>
                    <a:pt x="249986" y="659942"/>
                  </a:lnTo>
                  <a:lnTo>
                    <a:pt x="279095" y="689584"/>
                  </a:lnTo>
                  <a:lnTo>
                    <a:pt x="279095" y="657682"/>
                  </a:lnTo>
                  <a:lnTo>
                    <a:pt x="266420" y="644410"/>
                  </a:lnTo>
                  <a:lnTo>
                    <a:pt x="240868" y="604151"/>
                  </a:lnTo>
                  <a:lnTo>
                    <a:pt x="222897" y="564299"/>
                  </a:lnTo>
                  <a:lnTo>
                    <a:pt x="220052" y="555599"/>
                  </a:lnTo>
                  <a:lnTo>
                    <a:pt x="225209" y="554469"/>
                  </a:lnTo>
                  <a:lnTo>
                    <a:pt x="258508" y="548767"/>
                  </a:lnTo>
                  <a:lnTo>
                    <a:pt x="292328" y="544652"/>
                  </a:lnTo>
                  <a:lnTo>
                    <a:pt x="326605" y="542150"/>
                  </a:lnTo>
                  <a:lnTo>
                    <a:pt x="361315" y="541312"/>
                  </a:lnTo>
                  <a:lnTo>
                    <a:pt x="396036" y="542150"/>
                  </a:lnTo>
                  <a:lnTo>
                    <a:pt x="430314" y="544652"/>
                  </a:lnTo>
                  <a:lnTo>
                    <a:pt x="464134" y="548767"/>
                  </a:lnTo>
                  <a:lnTo>
                    <a:pt x="497446" y="554469"/>
                  </a:lnTo>
                  <a:lnTo>
                    <a:pt x="502577" y="555599"/>
                  </a:lnTo>
                  <a:lnTo>
                    <a:pt x="502577" y="532511"/>
                  </a:lnTo>
                  <a:lnTo>
                    <a:pt x="432447" y="522173"/>
                  </a:lnTo>
                  <a:lnTo>
                    <a:pt x="361315" y="518718"/>
                  </a:lnTo>
                  <a:lnTo>
                    <a:pt x="325551" y="519595"/>
                  </a:lnTo>
                  <a:lnTo>
                    <a:pt x="290195" y="522173"/>
                  </a:lnTo>
                  <a:lnTo>
                    <a:pt x="255295" y="526427"/>
                  </a:lnTo>
                  <a:lnTo>
                    <a:pt x="220878" y="532320"/>
                  </a:lnTo>
                  <a:lnTo>
                    <a:pt x="213029" y="534060"/>
                  </a:lnTo>
                  <a:lnTo>
                    <a:pt x="208267" y="519417"/>
                  </a:lnTo>
                  <a:lnTo>
                    <a:pt x="197358" y="470217"/>
                  </a:lnTo>
                  <a:lnTo>
                    <a:pt x="190957" y="420636"/>
                  </a:lnTo>
                  <a:lnTo>
                    <a:pt x="190957" y="538962"/>
                  </a:lnTo>
                  <a:lnTo>
                    <a:pt x="186524" y="539940"/>
                  </a:lnTo>
                  <a:lnTo>
                    <a:pt x="152730" y="549173"/>
                  </a:lnTo>
                  <a:lnTo>
                    <a:pt x="119519" y="559993"/>
                  </a:lnTo>
                  <a:lnTo>
                    <a:pt x="94424" y="569518"/>
                  </a:lnTo>
                  <a:lnTo>
                    <a:pt x="87947" y="561949"/>
                  </a:lnTo>
                  <a:lnTo>
                    <a:pt x="60401" y="517525"/>
                  </a:lnTo>
                  <a:lnTo>
                    <a:pt x="39852" y="468858"/>
                  </a:lnTo>
                  <a:lnTo>
                    <a:pt x="27025" y="416674"/>
                  </a:lnTo>
                  <a:lnTo>
                    <a:pt x="23495" y="372948"/>
                  </a:lnTo>
                  <a:lnTo>
                    <a:pt x="166077" y="372948"/>
                  </a:lnTo>
                  <a:lnTo>
                    <a:pt x="168071" y="419582"/>
                  </a:lnTo>
                  <a:lnTo>
                    <a:pt x="175234" y="474586"/>
                  </a:lnTo>
                  <a:lnTo>
                    <a:pt x="186690" y="525919"/>
                  </a:lnTo>
                  <a:lnTo>
                    <a:pt x="190957" y="538962"/>
                  </a:lnTo>
                  <a:lnTo>
                    <a:pt x="190957" y="420636"/>
                  </a:lnTo>
                  <a:lnTo>
                    <a:pt x="190538" y="417385"/>
                  </a:lnTo>
                  <a:lnTo>
                    <a:pt x="188658" y="372948"/>
                  </a:lnTo>
                  <a:lnTo>
                    <a:pt x="533984" y="372948"/>
                  </a:lnTo>
                  <a:lnTo>
                    <a:pt x="533984" y="350367"/>
                  </a:lnTo>
                  <a:lnTo>
                    <a:pt x="188658" y="350367"/>
                  </a:lnTo>
                  <a:lnTo>
                    <a:pt x="190538" y="305917"/>
                  </a:lnTo>
                  <a:lnTo>
                    <a:pt x="197358" y="253098"/>
                  </a:lnTo>
                  <a:lnTo>
                    <a:pt x="208267" y="203898"/>
                  </a:lnTo>
                  <a:lnTo>
                    <a:pt x="213042" y="189255"/>
                  </a:lnTo>
                  <a:lnTo>
                    <a:pt x="220878" y="190982"/>
                  </a:lnTo>
                  <a:lnTo>
                    <a:pt x="255295" y="196875"/>
                  </a:lnTo>
                  <a:lnTo>
                    <a:pt x="290195" y="201129"/>
                  </a:lnTo>
                  <a:lnTo>
                    <a:pt x="325551" y="203708"/>
                  </a:lnTo>
                  <a:lnTo>
                    <a:pt x="361315" y="204584"/>
                  </a:lnTo>
                  <a:lnTo>
                    <a:pt x="397090" y="203708"/>
                  </a:lnTo>
                  <a:lnTo>
                    <a:pt x="432447" y="201129"/>
                  </a:lnTo>
                  <a:lnTo>
                    <a:pt x="467347" y="196875"/>
                  </a:lnTo>
                  <a:lnTo>
                    <a:pt x="501764" y="190982"/>
                  </a:lnTo>
                  <a:lnTo>
                    <a:pt x="509587" y="189255"/>
                  </a:lnTo>
                  <a:lnTo>
                    <a:pt x="514375" y="203898"/>
                  </a:lnTo>
                  <a:lnTo>
                    <a:pt x="525297" y="253098"/>
                  </a:lnTo>
                  <a:lnTo>
                    <a:pt x="532117" y="305917"/>
                  </a:lnTo>
                  <a:lnTo>
                    <a:pt x="533984" y="350367"/>
                  </a:lnTo>
                  <a:lnTo>
                    <a:pt x="533984" y="191401"/>
                  </a:lnTo>
                  <a:lnTo>
                    <a:pt x="531672" y="184353"/>
                  </a:lnTo>
                  <a:lnTo>
                    <a:pt x="536384" y="183299"/>
                  </a:lnTo>
                  <a:lnTo>
                    <a:pt x="541147" y="182003"/>
                  </a:lnTo>
                  <a:lnTo>
                    <a:pt x="570458" y="173977"/>
                  </a:lnTo>
                  <a:lnTo>
                    <a:pt x="603910" y="163042"/>
                  </a:lnTo>
                  <a:lnTo>
                    <a:pt x="628205" y="153784"/>
                  </a:lnTo>
                  <a:lnTo>
                    <a:pt x="634695" y="161353"/>
                  </a:lnTo>
                  <a:lnTo>
                    <a:pt x="662241" y="205790"/>
                  </a:lnTo>
                  <a:lnTo>
                    <a:pt x="682790" y="254444"/>
                  </a:lnTo>
                  <a:lnTo>
                    <a:pt x="695617" y="306641"/>
                  </a:lnTo>
                  <a:lnTo>
                    <a:pt x="699135" y="350367"/>
                  </a:lnTo>
                  <a:lnTo>
                    <a:pt x="699135" y="235013"/>
                  </a:lnTo>
                  <a:lnTo>
                    <a:pt x="694245" y="220916"/>
                  </a:lnTo>
                  <a:lnTo>
                    <a:pt x="673303" y="179158"/>
                  </a:lnTo>
                  <a:lnTo>
                    <a:pt x="647344" y="140703"/>
                  </a:lnTo>
                  <a:lnTo>
                    <a:pt x="642835" y="135585"/>
                  </a:lnTo>
                  <a:lnTo>
                    <a:pt x="642391" y="134480"/>
                  </a:lnTo>
                  <a:lnTo>
                    <a:pt x="641578" y="133273"/>
                  </a:lnTo>
                  <a:lnTo>
                    <a:pt x="640600" y="132270"/>
                  </a:lnTo>
                  <a:lnTo>
                    <a:pt x="623976" y="114147"/>
                  </a:lnTo>
                  <a:lnTo>
                    <a:pt x="616800" y="105968"/>
                  </a:lnTo>
                  <a:lnTo>
                    <a:pt x="615226" y="104597"/>
                  </a:lnTo>
                  <a:lnTo>
                    <a:pt x="613740" y="102958"/>
                  </a:lnTo>
                  <a:lnTo>
                    <a:pt x="612800" y="102146"/>
                  </a:lnTo>
                  <a:lnTo>
                    <a:pt x="612800" y="135801"/>
                  </a:lnTo>
                  <a:lnTo>
                    <a:pt x="585444" y="145605"/>
                  </a:lnTo>
                  <a:lnTo>
                    <a:pt x="556628" y="154571"/>
                  </a:lnTo>
                  <a:lnTo>
                    <a:pt x="527278" y="162318"/>
                  </a:lnTo>
                  <a:lnTo>
                    <a:pt x="524649" y="162902"/>
                  </a:lnTo>
                  <a:lnTo>
                    <a:pt x="520585" y="150456"/>
                  </a:lnTo>
                  <a:lnTo>
                    <a:pt x="502577" y="110604"/>
                  </a:lnTo>
                  <a:lnTo>
                    <a:pt x="502577" y="167728"/>
                  </a:lnTo>
                  <a:lnTo>
                    <a:pt x="497446" y="168846"/>
                  </a:lnTo>
                  <a:lnTo>
                    <a:pt x="464134" y="174548"/>
                  </a:lnTo>
                  <a:lnTo>
                    <a:pt x="430314" y="178663"/>
                  </a:lnTo>
                  <a:lnTo>
                    <a:pt x="396036" y="181165"/>
                  </a:lnTo>
                  <a:lnTo>
                    <a:pt x="361315" y="182003"/>
                  </a:lnTo>
                  <a:lnTo>
                    <a:pt x="326605" y="181165"/>
                  </a:lnTo>
                  <a:lnTo>
                    <a:pt x="292328" y="178663"/>
                  </a:lnTo>
                  <a:lnTo>
                    <a:pt x="258508" y="174548"/>
                  </a:lnTo>
                  <a:lnTo>
                    <a:pt x="225209" y="168846"/>
                  </a:lnTo>
                  <a:lnTo>
                    <a:pt x="220052" y="167728"/>
                  </a:lnTo>
                  <a:lnTo>
                    <a:pt x="222897" y="159016"/>
                  </a:lnTo>
                  <a:lnTo>
                    <a:pt x="240868" y="119164"/>
                  </a:lnTo>
                  <a:lnTo>
                    <a:pt x="266420" y="78892"/>
                  </a:lnTo>
                  <a:lnTo>
                    <a:pt x="295478" y="48488"/>
                  </a:lnTo>
                  <a:lnTo>
                    <a:pt x="361315" y="22580"/>
                  </a:lnTo>
                  <a:lnTo>
                    <a:pt x="395300" y="29286"/>
                  </a:lnTo>
                  <a:lnTo>
                    <a:pt x="456222" y="78892"/>
                  </a:lnTo>
                  <a:lnTo>
                    <a:pt x="481761" y="119164"/>
                  </a:lnTo>
                  <a:lnTo>
                    <a:pt x="499745" y="159016"/>
                  </a:lnTo>
                  <a:lnTo>
                    <a:pt x="502577" y="167728"/>
                  </a:lnTo>
                  <a:lnTo>
                    <a:pt x="502577" y="110604"/>
                  </a:lnTo>
                  <a:lnTo>
                    <a:pt x="501700" y="108661"/>
                  </a:lnTo>
                  <a:lnTo>
                    <a:pt x="472655" y="63360"/>
                  </a:lnTo>
                  <a:lnTo>
                    <a:pt x="443547" y="33743"/>
                  </a:lnTo>
                  <a:lnTo>
                    <a:pt x="462800" y="38481"/>
                  </a:lnTo>
                  <a:lnTo>
                    <a:pt x="513194" y="58813"/>
                  </a:lnTo>
                  <a:lnTo>
                    <a:pt x="557631" y="85648"/>
                  </a:lnTo>
                  <a:lnTo>
                    <a:pt x="596925" y="118491"/>
                  </a:lnTo>
                  <a:lnTo>
                    <a:pt x="612800" y="135801"/>
                  </a:lnTo>
                  <a:lnTo>
                    <a:pt x="612800" y="102146"/>
                  </a:lnTo>
                  <a:lnTo>
                    <a:pt x="583831" y="76758"/>
                  </a:lnTo>
                  <a:lnTo>
                    <a:pt x="582942" y="76149"/>
                  </a:lnTo>
                  <a:lnTo>
                    <a:pt x="582091" y="75387"/>
                  </a:lnTo>
                  <a:lnTo>
                    <a:pt x="575056" y="70637"/>
                  </a:lnTo>
                  <a:lnTo>
                    <a:pt x="551167" y="53936"/>
                  </a:lnTo>
                  <a:lnTo>
                    <a:pt x="547103" y="51727"/>
                  </a:lnTo>
                  <a:lnTo>
                    <a:pt x="543661" y="49390"/>
                  </a:lnTo>
                  <a:lnTo>
                    <a:pt x="533196" y="44145"/>
                  </a:lnTo>
                  <a:lnTo>
                    <a:pt x="516013" y="34759"/>
                  </a:lnTo>
                  <a:lnTo>
                    <a:pt x="507949" y="31457"/>
                  </a:lnTo>
                  <a:lnTo>
                    <a:pt x="501942" y="28435"/>
                  </a:lnTo>
                  <a:lnTo>
                    <a:pt x="492950" y="25311"/>
                  </a:lnTo>
                  <a:lnTo>
                    <a:pt x="486308" y="22580"/>
                  </a:lnTo>
                  <a:lnTo>
                    <a:pt x="479818" y="19926"/>
                  </a:lnTo>
                  <a:lnTo>
                    <a:pt x="466407" y="16090"/>
                  </a:lnTo>
                  <a:lnTo>
                    <a:pt x="457352" y="12928"/>
                  </a:lnTo>
                  <a:lnTo>
                    <a:pt x="450697" y="11569"/>
                  </a:lnTo>
                  <a:lnTo>
                    <a:pt x="441820" y="9017"/>
                  </a:lnTo>
                  <a:lnTo>
                    <a:pt x="420941" y="5486"/>
                  </a:lnTo>
                  <a:lnTo>
                    <a:pt x="410337" y="3302"/>
                  </a:lnTo>
                  <a:lnTo>
                    <a:pt x="406692" y="3060"/>
                  </a:lnTo>
                  <a:lnTo>
                    <a:pt x="402234" y="2298"/>
                  </a:lnTo>
                  <a:lnTo>
                    <a:pt x="361315" y="0"/>
                  </a:lnTo>
                  <a:lnTo>
                    <a:pt x="320408" y="2298"/>
                  </a:lnTo>
                  <a:lnTo>
                    <a:pt x="315937" y="3060"/>
                  </a:lnTo>
                  <a:lnTo>
                    <a:pt x="312305" y="3302"/>
                  </a:lnTo>
                  <a:lnTo>
                    <a:pt x="301688" y="5486"/>
                  </a:lnTo>
                  <a:lnTo>
                    <a:pt x="280822" y="9017"/>
                  </a:lnTo>
                  <a:lnTo>
                    <a:pt x="279095" y="9512"/>
                  </a:lnTo>
                  <a:lnTo>
                    <a:pt x="279095" y="33743"/>
                  </a:lnTo>
                  <a:lnTo>
                    <a:pt x="249986" y="63360"/>
                  </a:lnTo>
                  <a:lnTo>
                    <a:pt x="220941" y="108661"/>
                  </a:lnTo>
                  <a:lnTo>
                    <a:pt x="202057" y="150456"/>
                  </a:lnTo>
                  <a:lnTo>
                    <a:pt x="197980" y="162902"/>
                  </a:lnTo>
                  <a:lnTo>
                    <a:pt x="195364" y="162318"/>
                  </a:lnTo>
                  <a:lnTo>
                    <a:pt x="190944" y="161163"/>
                  </a:lnTo>
                  <a:lnTo>
                    <a:pt x="190944" y="184365"/>
                  </a:lnTo>
                  <a:lnTo>
                    <a:pt x="186690" y="197383"/>
                  </a:lnTo>
                  <a:lnTo>
                    <a:pt x="175234" y="248729"/>
                  </a:lnTo>
                  <a:lnTo>
                    <a:pt x="168071" y="303733"/>
                  </a:lnTo>
                  <a:lnTo>
                    <a:pt x="166077" y="350367"/>
                  </a:lnTo>
                  <a:lnTo>
                    <a:pt x="23495" y="350367"/>
                  </a:lnTo>
                  <a:lnTo>
                    <a:pt x="27025" y="306641"/>
                  </a:lnTo>
                  <a:lnTo>
                    <a:pt x="39852" y="254444"/>
                  </a:lnTo>
                  <a:lnTo>
                    <a:pt x="60401" y="205790"/>
                  </a:lnTo>
                  <a:lnTo>
                    <a:pt x="87947" y="161353"/>
                  </a:lnTo>
                  <a:lnTo>
                    <a:pt x="94411" y="153809"/>
                  </a:lnTo>
                  <a:lnTo>
                    <a:pt x="119519" y="163322"/>
                  </a:lnTo>
                  <a:lnTo>
                    <a:pt x="152730" y="174142"/>
                  </a:lnTo>
                  <a:lnTo>
                    <a:pt x="186524" y="183375"/>
                  </a:lnTo>
                  <a:lnTo>
                    <a:pt x="190944" y="184365"/>
                  </a:lnTo>
                  <a:lnTo>
                    <a:pt x="190944" y="161163"/>
                  </a:lnTo>
                  <a:lnTo>
                    <a:pt x="166014" y="154571"/>
                  </a:lnTo>
                  <a:lnTo>
                    <a:pt x="137198" y="145605"/>
                  </a:lnTo>
                  <a:lnTo>
                    <a:pt x="109842" y="135801"/>
                  </a:lnTo>
                  <a:lnTo>
                    <a:pt x="117957" y="126326"/>
                  </a:lnTo>
                  <a:lnTo>
                    <a:pt x="125641" y="118554"/>
                  </a:lnTo>
                  <a:lnTo>
                    <a:pt x="160210" y="88887"/>
                  </a:lnTo>
                  <a:lnTo>
                    <a:pt x="200304" y="63728"/>
                  </a:lnTo>
                  <a:lnTo>
                    <a:pt x="252590" y="40551"/>
                  </a:lnTo>
                  <a:lnTo>
                    <a:pt x="279095" y="33743"/>
                  </a:lnTo>
                  <a:lnTo>
                    <a:pt x="279095" y="9512"/>
                  </a:lnTo>
                  <a:lnTo>
                    <a:pt x="271919" y="11569"/>
                  </a:lnTo>
                  <a:lnTo>
                    <a:pt x="265290" y="12928"/>
                  </a:lnTo>
                  <a:lnTo>
                    <a:pt x="256298" y="16065"/>
                  </a:lnTo>
                  <a:lnTo>
                    <a:pt x="242811" y="19926"/>
                  </a:lnTo>
                  <a:lnTo>
                    <a:pt x="229628" y="25336"/>
                  </a:lnTo>
                  <a:lnTo>
                    <a:pt x="220700" y="28435"/>
                  </a:lnTo>
                  <a:lnTo>
                    <a:pt x="214680" y="31470"/>
                  </a:lnTo>
                  <a:lnTo>
                    <a:pt x="206629" y="34759"/>
                  </a:lnTo>
                  <a:lnTo>
                    <a:pt x="189611" y="44056"/>
                  </a:lnTo>
                  <a:lnTo>
                    <a:pt x="178981" y="49390"/>
                  </a:lnTo>
                  <a:lnTo>
                    <a:pt x="175412" y="51803"/>
                  </a:lnTo>
                  <a:lnTo>
                    <a:pt x="171272" y="54063"/>
                  </a:lnTo>
                  <a:lnTo>
                    <a:pt x="148564" y="69964"/>
                  </a:lnTo>
                  <a:lnTo>
                    <a:pt x="140550" y="75387"/>
                  </a:lnTo>
                  <a:lnTo>
                    <a:pt x="139484" y="76327"/>
                  </a:lnTo>
                  <a:lnTo>
                    <a:pt x="138430" y="77063"/>
                  </a:lnTo>
                  <a:lnTo>
                    <a:pt x="108381" y="103466"/>
                  </a:lnTo>
                  <a:lnTo>
                    <a:pt x="107200" y="104762"/>
                  </a:lnTo>
                  <a:lnTo>
                    <a:pt x="105829" y="105968"/>
                  </a:lnTo>
                  <a:lnTo>
                    <a:pt x="98577" y="114211"/>
                  </a:lnTo>
                  <a:lnTo>
                    <a:pt x="81432" y="133019"/>
                  </a:lnTo>
                  <a:lnTo>
                    <a:pt x="77457" y="137820"/>
                  </a:lnTo>
                  <a:lnTo>
                    <a:pt x="77495" y="138214"/>
                  </a:lnTo>
                  <a:lnTo>
                    <a:pt x="75298" y="140703"/>
                  </a:lnTo>
                  <a:lnTo>
                    <a:pt x="49339" y="179158"/>
                  </a:lnTo>
                  <a:lnTo>
                    <a:pt x="28397" y="220916"/>
                  </a:lnTo>
                  <a:lnTo>
                    <a:pt x="12915" y="265544"/>
                  </a:lnTo>
                  <a:lnTo>
                    <a:pt x="3302" y="312597"/>
                  </a:lnTo>
                  <a:lnTo>
                    <a:pt x="444" y="354977"/>
                  </a:lnTo>
                  <a:lnTo>
                    <a:pt x="0" y="355422"/>
                  </a:lnTo>
                  <a:lnTo>
                    <a:pt x="0" y="361657"/>
                  </a:lnTo>
                  <a:lnTo>
                    <a:pt x="0" y="367893"/>
                  </a:lnTo>
                  <a:lnTo>
                    <a:pt x="444" y="368350"/>
                  </a:lnTo>
                  <a:lnTo>
                    <a:pt x="3302" y="410718"/>
                  </a:lnTo>
                  <a:lnTo>
                    <a:pt x="12915" y="457771"/>
                  </a:lnTo>
                  <a:lnTo>
                    <a:pt x="28397" y="502386"/>
                  </a:lnTo>
                  <a:lnTo>
                    <a:pt x="49339" y="544144"/>
                  </a:lnTo>
                  <a:lnTo>
                    <a:pt x="75298" y="582612"/>
                  </a:lnTo>
                  <a:lnTo>
                    <a:pt x="77482" y="585114"/>
                  </a:lnTo>
                  <a:lnTo>
                    <a:pt x="77457" y="585482"/>
                  </a:lnTo>
                  <a:lnTo>
                    <a:pt x="81381" y="590296"/>
                  </a:lnTo>
                  <a:lnTo>
                    <a:pt x="98818" y="609384"/>
                  </a:lnTo>
                  <a:lnTo>
                    <a:pt x="105829" y="617334"/>
                  </a:lnTo>
                  <a:lnTo>
                    <a:pt x="107149" y="618502"/>
                  </a:lnTo>
                  <a:lnTo>
                    <a:pt x="108381" y="619848"/>
                  </a:lnTo>
                  <a:lnTo>
                    <a:pt x="138430" y="646252"/>
                  </a:lnTo>
                  <a:lnTo>
                    <a:pt x="139484" y="647001"/>
                  </a:lnTo>
                  <a:lnTo>
                    <a:pt x="140550" y="647928"/>
                  </a:lnTo>
                  <a:lnTo>
                    <a:pt x="148450" y="653275"/>
                  </a:lnTo>
                  <a:lnTo>
                    <a:pt x="171272" y="669251"/>
                  </a:lnTo>
                  <a:lnTo>
                    <a:pt x="175488" y="671563"/>
                  </a:lnTo>
                  <a:lnTo>
                    <a:pt x="178981" y="673912"/>
                  </a:lnTo>
                  <a:lnTo>
                    <a:pt x="189547" y="679234"/>
                  </a:lnTo>
                  <a:lnTo>
                    <a:pt x="206629" y="688543"/>
                  </a:lnTo>
                  <a:lnTo>
                    <a:pt x="214553" y="691807"/>
                  </a:lnTo>
                  <a:lnTo>
                    <a:pt x="220700" y="694880"/>
                  </a:lnTo>
                  <a:lnTo>
                    <a:pt x="229831" y="698068"/>
                  </a:lnTo>
                  <a:lnTo>
                    <a:pt x="242811" y="703376"/>
                  </a:lnTo>
                  <a:lnTo>
                    <a:pt x="256082" y="707199"/>
                  </a:lnTo>
                  <a:lnTo>
                    <a:pt x="265290" y="710387"/>
                  </a:lnTo>
                  <a:lnTo>
                    <a:pt x="272059" y="711784"/>
                  </a:lnTo>
                  <a:lnTo>
                    <a:pt x="280822" y="714286"/>
                  </a:lnTo>
                  <a:lnTo>
                    <a:pt x="301802" y="717854"/>
                  </a:lnTo>
                  <a:lnTo>
                    <a:pt x="312305" y="720001"/>
                  </a:lnTo>
                  <a:lnTo>
                    <a:pt x="315823" y="720242"/>
                  </a:lnTo>
                  <a:lnTo>
                    <a:pt x="320408" y="721017"/>
                  </a:lnTo>
                  <a:lnTo>
                    <a:pt x="361315" y="723303"/>
                  </a:lnTo>
                  <a:lnTo>
                    <a:pt x="402234" y="721017"/>
                  </a:lnTo>
                  <a:lnTo>
                    <a:pt x="406806" y="720242"/>
                  </a:lnTo>
                  <a:lnTo>
                    <a:pt x="410337" y="720001"/>
                  </a:lnTo>
                  <a:lnTo>
                    <a:pt x="420827" y="717854"/>
                  </a:lnTo>
                  <a:lnTo>
                    <a:pt x="441820" y="714286"/>
                  </a:lnTo>
                  <a:lnTo>
                    <a:pt x="450557" y="711784"/>
                  </a:lnTo>
                  <a:lnTo>
                    <a:pt x="457352" y="710387"/>
                  </a:lnTo>
                  <a:lnTo>
                    <a:pt x="466547" y="707186"/>
                  </a:lnTo>
                  <a:lnTo>
                    <a:pt x="479818" y="703376"/>
                  </a:lnTo>
                  <a:lnTo>
                    <a:pt x="486308" y="700722"/>
                  </a:lnTo>
                  <a:lnTo>
                    <a:pt x="492861" y="698042"/>
                  </a:lnTo>
                  <a:lnTo>
                    <a:pt x="501942" y="694880"/>
                  </a:lnTo>
                  <a:lnTo>
                    <a:pt x="508063" y="691807"/>
                  </a:lnTo>
                  <a:lnTo>
                    <a:pt x="516013" y="688543"/>
                  </a:lnTo>
                  <a:lnTo>
                    <a:pt x="533273" y="679132"/>
                  </a:lnTo>
                  <a:lnTo>
                    <a:pt x="543661" y="673912"/>
                  </a:lnTo>
                  <a:lnTo>
                    <a:pt x="547027" y="671639"/>
                  </a:lnTo>
                  <a:lnTo>
                    <a:pt x="551167" y="669378"/>
                  </a:lnTo>
                  <a:lnTo>
                    <a:pt x="575170" y="652614"/>
                  </a:lnTo>
                  <a:lnTo>
                    <a:pt x="582091" y="647928"/>
                  </a:lnTo>
                  <a:lnTo>
                    <a:pt x="582942" y="647179"/>
                  </a:lnTo>
                  <a:lnTo>
                    <a:pt x="583831" y="646557"/>
                  </a:lnTo>
                  <a:lnTo>
                    <a:pt x="613740" y="620344"/>
                  </a:lnTo>
                  <a:lnTo>
                    <a:pt x="615226" y="618718"/>
                  </a:lnTo>
                  <a:lnTo>
                    <a:pt x="616800" y="617334"/>
                  </a:lnTo>
                  <a:lnTo>
                    <a:pt x="623938" y="609219"/>
                  </a:lnTo>
                  <a:lnTo>
                    <a:pt x="640600" y="591045"/>
                  </a:lnTo>
                  <a:lnTo>
                    <a:pt x="641578" y="590029"/>
                  </a:lnTo>
                  <a:lnTo>
                    <a:pt x="642391" y="588822"/>
                  </a:lnTo>
                  <a:lnTo>
                    <a:pt x="642823" y="587743"/>
                  </a:lnTo>
                  <a:lnTo>
                    <a:pt x="647344" y="582612"/>
                  </a:lnTo>
                  <a:lnTo>
                    <a:pt x="673303" y="544144"/>
                  </a:lnTo>
                  <a:lnTo>
                    <a:pt x="694245" y="502386"/>
                  </a:lnTo>
                  <a:lnTo>
                    <a:pt x="709726" y="457771"/>
                  </a:lnTo>
                  <a:lnTo>
                    <a:pt x="719340" y="410718"/>
                  </a:lnTo>
                  <a:lnTo>
                    <a:pt x="722172" y="368350"/>
                  </a:lnTo>
                  <a:lnTo>
                    <a:pt x="722630" y="367893"/>
                  </a:lnTo>
                  <a:lnTo>
                    <a:pt x="722630" y="361657"/>
                  </a:lnTo>
                  <a:lnTo>
                    <a:pt x="722630" y="35542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16000" y="1015097"/>
            <a:ext cx="465899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965"/>
              </a:lnSpc>
              <a:spcBef>
                <a:spcPts val="100"/>
              </a:spcBef>
            </a:pPr>
            <a:r>
              <a:rPr sz="8000" b="1" spc="-540" dirty="0">
                <a:latin typeface="Tahoma"/>
                <a:cs typeface="Tahoma"/>
              </a:rPr>
              <a:t>YKS</a:t>
            </a:r>
            <a:endParaRPr sz="8000">
              <a:latin typeface="Tahoma"/>
              <a:cs typeface="Tahoma"/>
            </a:endParaRPr>
          </a:p>
          <a:p>
            <a:pPr marL="12700" marR="5080">
              <a:lnSpc>
                <a:spcPts val="8330"/>
              </a:lnSpc>
              <a:spcBef>
                <a:spcPts val="695"/>
              </a:spcBef>
            </a:pPr>
            <a:r>
              <a:rPr sz="8000" b="1" spc="-30" dirty="0">
                <a:latin typeface="Tahoma"/>
                <a:cs typeface="Tahoma"/>
              </a:rPr>
              <a:t>h</a:t>
            </a:r>
            <a:r>
              <a:rPr sz="8000" b="1" spc="-125" dirty="0">
                <a:latin typeface="Tahoma"/>
                <a:cs typeface="Tahoma"/>
              </a:rPr>
              <a:t>a</a:t>
            </a:r>
            <a:r>
              <a:rPr sz="8000" b="1" spc="-25" dirty="0">
                <a:latin typeface="Tahoma"/>
                <a:cs typeface="Tahoma"/>
              </a:rPr>
              <a:t>kk</a:t>
            </a:r>
            <a:r>
              <a:rPr sz="8000" b="1" spc="-140" dirty="0">
                <a:latin typeface="Tahoma"/>
                <a:cs typeface="Tahoma"/>
              </a:rPr>
              <a:t>ı</a:t>
            </a:r>
            <a:r>
              <a:rPr sz="8000" b="1" spc="-30" dirty="0">
                <a:latin typeface="Tahoma"/>
                <a:cs typeface="Tahoma"/>
              </a:rPr>
              <a:t>n</a:t>
            </a:r>
            <a:r>
              <a:rPr sz="8000" b="1" spc="-140" dirty="0">
                <a:latin typeface="Tahoma"/>
                <a:cs typeface="Tahoma"/>
              </a:rPr>
              <a:t>d</a:t>
            </a:r>
            <a:r>
              <a:rPr sz="8000" b="1" spc="25" dirty="0">
                <a:latin typeface="Tahoma"/>
                <a:cs typeface="Tahoma"/>
              </a:rPr>
              <a:t>a  </a:t>
            </a:r>
            <a:r>
              <a:rPr sz="8000" b="1" spc="-70" dirty="0">
                <a:latin typeface="Tahoma"/>
                <a:cs typeface="Tahoma"/>
              </a:rPr>
              <a:t>önemli </a:t>
            </a:r>
            <a:r>
              <a:rPr sz="8000" b="1" spc="-65" dirty="0">
                <a:latin typeface="Tahoma"/>
                <a:cs typeface="Tahoma"/>
              </a:rPr>
              <a:t> </a:t>
            </a:r>
            <a:r>
              <a:rPr sz="8000" b="1" spc="-200" dirty="0">
                <a:latin typeface="Tahoma"/>
                <a:cs typeface="Tahoma"/>
              </a:rPr>
              <a:t>bilgiler.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6242" y="1198286"/>
            <a:ext cx="8684895" cy="17030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950">
              <a:latin typeface="Times New Roman"/>
              <a:cs typeface="Times New Roman"/>
            </a:endParaRPr>
          </a:p>
          <a:p>
            <a:pPr marL="530225" algn="ctr">
              <a:lnSpc>
                <a:spcPct val="100000"/>
              </a:lnSpc>
            </a:pPr>
            <a:r>
              <a:rPr sz="2500" spc="55" dirty="0">
                <a:latin typeface="Trebuchet MS"/>
                <a:cs typeface="Trebuchet MS"/>
              </a:rPr>
              <a:t>Sınavlarda</a:t>
            </a:r>
            <a:r>
              <a:rPr sz="2500" spc="-114" dirty="0">
                <a:latin typeface="Trebuchet MS"/>
                <a:cs typeface="Trebuchet MS"/>
              </a:rPr>
              <a:t> </a:t>
            </a:r>
            <a:r>
              <a:rPr sz="2500" spc="114" dirty="0">
                <a:latin typeface="Trebuchet MS"/>
                <a:cs typeface="Trebuchet MS"/>
              </a:rPr>
              <a:t>4</a:t>
            </a:r>
            <a:r>
              <a:rPr sz="2500" spc="-114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yanlış</a:t>
            </a:r>
            <a:r>
              <a:rPr sz="2500" spc="-114" dirty="0">
                <a:latin typeface="Trebuchet MS"/>
                <a:cs typeface="Trebuchet MS"/>
              </a:rPr>
              <a:t> </a:t>
            </a:r>
            <a:r>
              <a:rPr sz="2500" spc="114" dirty="0">
                <a:latin typeface="Trebuchet MS"/>
                <a:cs typeface="Trebuchet MS"/>
              </a:rPr>
              <a:t>1</a:t>
            </a:r>
            <a:r>
              <a:rPr sz="2500" spc="-114" dirty="0">
                <a:latin typeface="Trebuchet MS"/>
                <a:cs typeface="Trebuchet MS"/>
              </a:rPr>
              <a:t> </a:t>
            </a:r>
            <a:r>
              <a:rPr sz="2500" spc="114" dirty="0">
                <a:latin typeface="Trebuchet MS"/>
                <a:cs typeface="Trebuchet MS"/>
              </a:rPr>
              <a:t>doğruyu</a:t>
            </a:r>
            <a:r>
              <a:rPr sz="2500" spc="-114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götürür.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05340" y="4407017"/>
            <a:ext cx="6123940" cy="125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00"/>
              </a:spcBef>
            </a:pPr>
            <a:r>
              <a:rPr sz="2300" spc="-55" dirty="0">
                <a:latin typeface="Trebuchet MS"/>
                <a:cs typeface="Trebuchet MS"/>
              </a:rPr>
              <a:t>TYT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75" dirty="0">
                <a:latin typeface="Trebuchet MS"/>
                <a:cs typeface="Trebuchet MS"/>
              </a:rPr>
              <a:t>puanının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60" dirty="0">
                <a:latin typeface="Trebuchet MS"/>
                <a:cs typeface="Trebuchet MS"/>
              </a:rPr>
              <a:t>hesaplanabilmesi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-15" dirty="0">
                <a:latin typeface="Trebuchet MS"/>
                <a:cs typeface="Trebuchet MS"/>
              </a:rPr>
              <a:t>için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35" dirty="0">
                <a:latin typeface="Trebuchet MS"/>
                <a:cs typeface="Trebuchet MS"/>
              </a:rPr>
              <a:t>adayların </a:t>
            </a:r>
            <a:r>
              <a:rPr sz="2300" spc="-680" dirty="0">
                <a:latin typeface="Trebuchet MS"/>
                <a:cs typeface="Trebuchet MS"/>
              </a:rPr>
              <a:t> </a:t>
            </a:r>
            <a:r>
              <a:rPr sz="2300" spc="65" dirty="0">
                <a:latin typeface="Trebuchet MS"/>
                <a:cs typeface="Trebuchet MS"/>
              </a:rPr>
              <a:t>Matematik </a:t>
            </a:r>
            <a:r>
              <a:rPr sz="2300" spc="35" dirty="0">
                <a:latin typeface="Trebuchet MS"/>
                <a:cs typeface="Trebuchet MS"/>
              </a:rPr>
              <a:t>veya </a:t>
            </a:r>
            <a:r>
              <a:rPr sz="2300" spc="25" dirty="0">
                <a:latin typeface="Trebuchet MS"/>
                <a:cs typeface="Trebuchet MS"/>
              </a:rPr>
              <a:t>Türkçe </a:t>
            </a:r>
            <a:r>
              <a:rPr sz="2300" spc="40" dirty="0">
                <a:latin typeface="Trebuchet MS"/>
                <a:cs typeface="Trebuchet MS"/>
              </a:rPr>
              <a:t>testinden </a:t>
            </a:r>
            <a:r>
              <a:rPr sz="2300" spc="90" dirty="0">
                <a:latin typeface="Trebuchet MS"/>
                <a:cs typeface="Trebuchet MS"/>
              </a:rPr>
              <a:t>en </a:t>
            </a:r>
            <a:r>
              <a:rPr sz="2300" spc="25" dirty="0">
                <a:latin typeface="Trebuchet MS"/>
                <a:cs typeface="Trebuchet MS"/>
              </a:rPr>
              <a:t>az </a:t>
            </a:r>
            <a:r>
              <a:rPr sz="2300" spc="-25" dirty="0">
                <a:latin typeface="Trebuchet MS"/>
                <a:cs typeface="Trebuchet MS"/>
              </a:rPr>
              <a:t>0,5 </a:t>
            </a:r>
            <a:r>
              <a:rPr sz="2300" spc="-20" dirty="0">
                <a:latin typeface="Trebuchet MS"/>
                <a:cs typeface="Trebuchet MS"/>
              </a:rPr>
              <a:t> </a:t>
            </a:r>
            <a:r>
              <a:rPr sz="2300" spc="145" dirty="0">
                <a:latin typeface="Trebuchet MS"/>
                <a:cs typeface="Trebuchet MS"/>
              </a:rPr>
              <a:t>ham</a:t>
            </a:r>
            <a:r>
              <a:rPr sz="2300" spc="-105" dirty="0">
                <a:latin typeface="Trebuchet MS"/>
                <a:cs typeface="Trebuchet MS"/>
              </a:rPr>
              <a:t> </a:t>
            </a:r>
            <a:r>
              <a:rPr sz="2300" spc="120" dirty="0">
                <a:latin typeface="Trebuchet MS"/>
                <a:cs typeface="Trebuchet MS"/>
              </a:rPr>
              <a:t>puan</a:t>
            </a:r>
            <a:r>
              <a:rPr sz="2300" spc="-100" dirty="0">
                <a:latin typeface="Trebuchet MS"/>
                <a:cs typeface="Trebuchet MS"/>
              </a:rPr>
              <a:t> </a:t>
            </a:r>
            <a:r>
              <a:rPr sz="2300" spc="55" dirty="0">
                <a:latin typeface="Trebuchet MS"/>
                <a:cs typeface="Trebuchet MS"/>
              </a:rPr>
              <a:t>almış</a:t>
            </a:r>
            <a:r>
              <a:rPr sz="2300" spc="-100" dirty="0">
                <a:latin typeface="Trebuchet MS"/>
                <a:cs typeface="Trebuchet MS"/>
              </a:rPr>
              <a:t> </a:t>
            </a:r>
            <a:r>
              <a:rPr sz="2300" spc="30" dirty="0">
                <a:latin typeface="Trebuchet MS"/>
                <a:cs typeface="Trebuchet MS"/>
              </a:rPr>
              <a:t>olmaları</a:t>
            </a:r>
            <a:r>
              <a:rPr sz="2300" spc="-100" dirty="0">
                <a:latin typeface="Trebuchet MS"/>
                <a:cs typeface="Trebuchet MS"/>
              </a:rPr>
              <a:t> </a:t>
            </a:r>
            <a:r>
              <a:rPr sz="2300" spc="20" dirty="0">
                <a:latin typeface="Trebuchet MS"/>
                <a:cs typeface="Trebuchet MS"/>
              </a:rPr>
              <a:t>gerekmektedir.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16242" y="7409557"/>
            <a:ext cx="8684895" cy="17030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831975" marR="547370">
              <a:lnSpc>
                <a:spcPct val="117500"/>
              </a:lnSpc>
              <a:spcBef>
                <a:spcPts val="520"/>
              </a:spcBef>
            </a:pPr>
            <a:r>
              <a:rPr sz="2500" spc="-35" dirty="0">
                <a:latin typeface="Trebuchet MS"/>
                <a:cs typeface="Trebuchet MS"/>
              </a:rPr>
              <a:t>YKS’ye </a:t>
            </a:r>
            <a:r>
              <a:rPr sz="2500" spc="20" dirty="0">
                <a:latin typeface="Trebuchet MS"/>
                <a:cs typeface="Trebuchet MS"/>
              </a:rPr>
              <a:t>girecek </a:t>
            </a:r>
            <a:r>
              <a:rPr sz="2500" spc="45" dirty="0">
                <a:latin typeface="Trebuchet MS"/>
                <a:cs typeface="Trebuchet MS"/>
              </a:rPr>
              <a:t>adaylar </a:t>
            </a:r>
            <a:r>
              <a:rPr sz="2500" spc="-25" dirty="0">
                <a:latin typeface="Trebuchet MS"/>
                <a:cs typeface="Trebuchet MS"/>
              </a:rPr>
              <a:t>e-Devlet, </a:t>
            </a:r>
            <a:r>
              <a:rPr sz="2500" spc="-20" dirty="0">
                <a:latin typeface="Trebuchet MS"/>
                <a:cs typeface="Trebuchet MS"/>
              </a:rPr>
              <a:t> </a:t>
            </a:r>
            <a:r>
              <a:rPr sz="2500" b="1" spc="-70" dirty="0">
                <a:latin typeface="Tahoma"/>
                <a:cs typeface="Tahoma"/>
              </a:rPr>
              <a:t>https://ais.osym.gov.tr</a:t>
            </a:r>
            <a:r>
              <a:rPr sz="2500" spc="-70" dirty="0">
                <a:latin typeface="Trebuchet MS"/>
                <a:cs typeface="Trebuchet MS"/>
              </a:rPr>
              <a:t>, </a:t>
            </a:r>
            <a:r>
              <a:rPr sz="2500" spc="215" dirty="0">
                <a:latin typeface="Trebuchet MS"/>
                <a:cs typeface="Trebuchet MS"/>
              </a:rPr>
              <a:t>ÖSYM </a:t>
            </a:r>
            <a:r>
              <a:rPr sz="2500" spc="70" dirty="0">
                <a:latin typeface="Trebuchet MS"/>
                <a:cs typeface="Trebuchet MS"/>
              </a:rPr>
              <a:t>mobil </a:t>
            </a:r>
            <a:r>
              <a:rPr sz="2500" spc="7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uygulamasından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0" dirty="0">
                <a:latin typeface="Trebuchet MS"/>
                <a:cs typeface="Trebuchet MS"/>
              </a:rPr>
              <a:t>başvurularını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yapabilirler.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0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77978"/>
            <a:ext cx="18288000" cy="6409055"/>
          </a:xfrm>
          <a:custGeom>
            <a:avLst/>
            <a:gdLst/>
            <a:ahLst/>
            <a:cxnLst/>
            <a:rect l="l" t="t" r="r" b="b"/>
            <a:pathLst>
              <a:path w="18288000" h="6409055">
                <a:moveTo>
                  <a:pt x="0" y="6409021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6409021"/>
                </a:lnTo>
                <a:lnTo>
                  <a:pt x="0" y="6409021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3855" y="623500"/>
            <a:ext cx="3143249" cy="25336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602155" y="1646904"/>
            <a:ext cx="598805" cy="584835"/>
          </a:xfrm>
          <a:custGeom>
            <a:avLst/>
            <a:gdLst/>
            <a:ahLst/>
            <a:cxnLst/>
            <a:rect l="l" t="t" r="r" b="b"/>
            <a:pathLst>
              <a:path w="598804" h="584835">
                <a:moveTo>
                  <a:pt x="298998" y="584307"/>
                </a:moveTo>
                <a:lnTo>
                  <a:pt x="256390" y="581975"/>
                </a:lnTo>
                <a:lnTo>
                  <a:pt x="216263" y="574981"/>
                </a:lnTo>
                <a:lnTo>
                  <a:pt x="178615" y="563325"/>
                </a:lnTo>
                <a:lnTo>
                  <a:pt x="143447" y="547006"/>
                </a:lnTo>
                <a:lnTo>
                  <a:pt x="83082" y="502315"/>
                </a:lnTo>
                <a:lnTo>
                  <a:pt x="37697" y="443240"/>
                </a:lnTo>
                <a:lnTo>
                  <a:pt x="9424" y="372408"/>
                </a:lnTo>
                <a:lnTo>
                  <a:pt x="2356" y="333570"/>
                </a:lnTo>
                <a:lnTo>
                  <a:pt x="0" y="292451"/>
                </a:lnTo>
                <a:lnTo>
                  <a:pt x="2356" y="250959"/>
                </a:lnTo>
                <a:lnTo>
                  <a:pt x="9424" y="211798"/>
                </a:lnTo>
                <a:lnTo>
                  <a:pt x="21204" y="174969"/>
                </a:lnTo>
                <a:lnTo>
                  <a:pt x="37697" y="140471"/>
                </a:lnTo>
                <a:lnTo>
                  <a:pt x="83082" y="81247"/>
                </a:lnTo>
                <a:lnTo>
                  <a:pt x="143447" y="36903"/>
                </a:lnTo>
                <a:lnTo>
                  <a:pt x="178615" y="20758"/>
                </a:lnTo>
                <a:lnTo>
                  <a:pt x="216263" y="9225"/>
                </a:lnTo>
                <a:lnTo>
                  <a:pt x="256390" y="2306"/>
                </a:lnTo>
                <a:lnTo>
                  <a:pt x="298998" y="0"/>
                </a:lnTo>
                <a:lnTo>
                  <a:pt x="341693" y="2306"/>
                </a:lnTo>
                <a:lnTo>
                  <a:pt x="381882" y="9225"/>
                </a:lnTo>
                <a:lnTo>
                  <a:pt x="419567" y="20758"/>
                </a:lnTo>
                <a:lnTo>
                  <a:pt x="454747" y="36903"/>
                </a:lnTo>
                <a:lnTo>
                  <a:pt x="515063" y="81148"/>
                </a:lnTo>
                <a:lnTo>
                  <a:pt x="560299" y="140074"/>
                </a:lnTo>
                <a:lnTo>
                  <a:pt x="576879" y="174448"/>
                </a:lnTo>
                <a:lnTo>
                  <a:pt x="588721" y="211302"/>
                </a:lnTo>
                <a:lnTo>
                  <a:pt x="595827" y="250636"/>
                </a:lnTo>
                <a:lnTo>
                  <a:pt x="598195" y="292451"/>
                </a:lnTo>
                <a:lnTo>
                  <a:pt x="595827" y="333570"/>
                </a:lnTo>
                <a:lnTo>
                  <a:pt x="588721" y="372408"/>
                </a:lnTo>
                <a:lnTo>
                  <a:pt x="576879" y="408965"/>
                </a:lnTo>
                <a:lnTo>
                  <a:pt x="539541" y="474575"/>
                </a:lnTo>
                <a:lnTo>
                  <a:pt x="486567" y="526459"/>
                </a:lnTo>
                <a:lnTo>
                  <a:pt x="454350" y="547006"/>
                </a:lnTo>
                <a:lnTo>
                  <a:pt x="419046" y="563325"/>
                </a:lnTo>
                <a:lnTo>
                  <a:pt x="381386" y="574981"/>
                </a:lnTo>
                <a:lnTo>
                  <a:pt x="341370" y="581975"/>
                </a:lnTo>
                <a:lnTo>
                  <a:pt x="298998" y="584307"/>
                </a:lnTo>
                <a:close/>
              </a:path>
              <a:path w="598804" h="584835">
                <a:moveTo>
                  <a:pt x="298998" y="436295"/>
                </a:moveTo>
                <a:lnTo>
                  <a:pt x="345624" y="426375"/>
                </a:lnTo>
                <a:lnTo>
                  <a:pt x="383122" y="396614"/>
                </a:lnTo>
                <a:lnTo>
                  <a:pt x="407824" y="350435"/>
                </a:lnTo>
                <a:lnTo>
                  <a:pt x="416058" y="291657"/>
                </a:lnTo>
                <a:lnTo>
                  <a:pt x="415115" y="270713"/>
                </a:lnTo>
                <a:lnTo>
                  <a:pt x="407576" y="232321"/>
                </a:lnTo>
                <a:lnTo>
                  <a:pt x="383073" y="184815"/>
                </a:lnTo>
                <a:lnTo>
                  <a:pt x="345264" y="153678"/>
                </a:lnTo>
                <a:lnTo>
                  <a:pt x="298204" y="142852"/>
                </a:lnTo>
                <a:lnTo>
                  <a:pt x="281947" y="144055"/>
                </a:lnTo>
                <a:lnTo>
                  <a:pt x="238087" y="162098"/>
                </a:lnTo>
                <a:lnTo>
                  <a:pt x="204718" y="198927"/>
                </a:lnTo>
                <a:lnTo>
                  <a:pt x="185609" y="250934"/>
                </a:lnTo>
                <a:lnTo>
                  <a:pt x="181938" y="291657"/>
                </a:lnTo>
                <a:lnTo>
                  <a:pt x="183972" y="322621"/>
                </a:lnTo>
                <a:lnTo>
                  <a:pt x="200241" y="375099"/>
                </a:lnTo>
                <a:lnTo>
                  <a:pt x="231961" y="413975"/>
                </a:lnTo>
                <a:lnTo>
                  <a:pt x="274222" y="433815"/>
                </a:lnTo>
                <a:lnTo>
                  <a:pt x="298998" y="436295"/>
                </a:lnTo>
                <a:close/>
              </a:path>
            </a:pathLst>
          </a:custGeom>
          <a:ln w="30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78190" y="1659006"/>
            <a:ext cx="1171575" cy="572770"/>
          </a:xfrm>
          <a:custGeom>
            <a:avLst/>
            <a:gdLst/>
            <a:ahLst/>
            <a:cxnLst/>
            <a:rect l="l" t="t" r="r" b="b"/>
            <a:pathLst>
              <a:path w="1171575" h="572769">
                <a:moveTo>
                  <a:pt x="0" y="0"/>
                </a:moveTo>
                <a:lnTo>
                  <a:pt x="188684" y="0"/>
                </a:lnTo>
                <a:lnTo>
                  <a:pt x="188684" y="228365"/>
                </a:lnTo>
                <a:lnTo>
                  <a:pt x="247016" y="228365"/>
                </a:lnTo>
                <a:lnTo>
                  <a:pt x="355147" y="0"/>
                </a:lnTo>
                <a:lnTo>
                  <a:pt x="542840" y="0"/>
                </a:lnTo>
                <a:lnTo>
                  <a:pt x="542840" y="36506"/>
                </a:lnTo>
                <a:lnTo>
                  <a:pt x="414471" y="277173"/>
                </a:lnTo>
                <a:lnTo>
                  <a:pt x="561688" y="522602"/>
                </a:lnTo>
                <a:lnTo>
                  <a:pt x="561688" y="559109"/>
                </a:lnTo>
                <a:lnTo>
                  <a:pt x="364075" y="559109"/>
                </a:lnTo>
                <a:lnTo>
                  <a:pt x="243841" y="337291"/>
                </a:lnTo>
                <a:lnTo>
                  <a:pt x="188684" y="337291"/>
                </a:lnTo>
                <a:lnTo>
                  <a:pt x="188684" y="559109"/>
                </a:lnTo>
                <a:lnTo>
                  <a:pt x="0" y="559109"/>
                </a:lnTo>
                <a:lnTo>
                  <a:pt x="0" y="0"/>
                </a:lnTo>
                <a:close/>
              </a:path>
              <a:path w="1171575" h="572769">
                <a:moveTo>
                  <a:pt x="894686" y="572204"/>
                </a:moveTo>
                <a:lnTo>
                  <a:pt x="855587" y="570269"/>
                </a:lnTo>
                <a:lnTo>
                  <a:pt x="783863" y="554794"/>
                </a:lnTo>
                <a:lnTo>
                  <a:pt x="721539" y="524239"/>
                </a:lnTo>
                <a:lnTo>
                  <a:pt x="672632" y="480986"/>
                </a:lnTo>
                <a:lnTo>
                  <a:pt x="638146" y="425891"/>
                </a:lnTo>
                <a:lnTo>
                  <a:pt x="620686" y="362302"/>
                </a:lnTo>
                <a:lnTo>
                  <a:pt x="618504" y="327569"/>
                </a:lnTo>
                <a:lnTo>
                  <a:pt x="618504" y="0"/>
                </a:lnTo>
                <a:lnTo>
                  <a:pt x="802030" y="0"/>
                </a:lnTo>
                <a:lnTo>
                  <a:pt x="802030" y="327569"/>
                </a:lnTo>
                <a:lnTo>
                  <a:pt x="803506" y="350361"/>
                </a:lnTo>
                <a:lnTo>
                  <a:pt x="815311" y="386867"/>
                </a:lnTo>
                <a:lnTo>
                  <a:pt x="854707" y="418885"/>
                </a:lnTo>
                <a:lnTo>
                  <a:pt x="894686" y="424986"/>
                </a:lnTo>
                <a:lnTo>
                  <a:pt x="916114" y="423436"/>
                </a:lnTo>
                <a:lnTo>
                  <a:pt x="963731" y="400185"/>
                </a:lnTo>
                <a:lnTo>
                  <a:pt x="985866" y="350038"/>
                </a:lnTo>
                <a:lnTo>
                  <a:pt x="987341" y="327569"/>
                </a:lnTo>
                <a:lnTo>
                  <a:pt x="987341" y="0"/>
                </a:lnTo>
                <a:lnTo>
                  <a:pt x="1171066" y="0"/>
                </a:lnTo>
                <a:lnTo>
                  <a:pt x="1171066" y="327569"/>
                </a:lnTo>
                <a:lnTo>
                  <a:pt x="1168883" y="362302"/>
                </a:lnTo>
                <a:lnTo>
                  <a:pt x="1151424" y="425891"/>
                </a:lnTo>
                <a:lnTo>
                  <a:pt x="1116926" y="480986"/>
                </a:lnTo>
                <a:lnTo>
                  <a:pt x="1067919" y="524239"/>
                </a:lnTo>
                <a:lnTo>
                  <a:pt x="1005583" y="554794"/>
                </a:lnTo>
                <a:lnTo>
                  <a:pt x="933859" y="570269"/>
                </a:lnTo>
                <a:lnTo>
                  <a:pt x="894686" y="572204"/>
                </a:lnTo>
                <a:close/>
              </a:path>
            </a:pathLst>
          </a:custGeom>
          <a:ln w="30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9913" y="1659006"/>
            <a:ext cx="370205" cy="559435"/>
          </a:xfrm>
          <a:custGeom>
            <a:avLst/>
            <a:gdLst/>
            <a:ahLst/>
            <a:cxnLst/>
            <a:rect l="l" t="t" r="r" b="b"/>
            <a:pathLst>
              <a:path w="370204" h="559435">
                <a:moveTo>
                  <a:pt x="0" y="0"/>
                </a:moveTo>
                <a:lnTo>
                  <a:pt x="175589" y="0"/>
                </a:lnTo>
                <a:lnTo>
                  <a:pt x="175589" y="435502"/>
                </a:lnTo>
                <a:lnTo>
                  <a:pt x="369829" y="435502"/>
                </a:lnTo>
                <a:lnTo>
                  <a:pt x="369829" y="559109"/>
                </a:lnTo>
                <a:lnTo>
                  <a:pt x="0" y="559109"/>
                </a:lnTo>
                <a:lnTo>
                  <a:pt x="0" y="0"/>
                </a:lnTo>
                <a:close/>
              </a:path>
            </a:pathLst>
          </a:custGeom>
          <a:ln w="30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123811" y="1417783"/>
            <a:ext cx="804545" cy="825500"/>
            <a:chOff x="9123811" y="1417783"/>
            <a:chExt cx="804545" cy="825500"/>
          </a:xfrm>
        </p:grpSpPr>
        <p:sp>
          <p:nvSpPr>
            <p:cNvPr id="9" name="object 9"/>
            <p:cNvSpPr/>
            <p:nvPr/>
          </p:nvSpPr>
          <p:spPr>
            <a:xfrm>
              <a:off x="9139049" y="1659006"/>
              <a:ext cx="513080" cy="568960"/>
            </a:xfrm>
            <a:custGeom>
              <a:avLst/>
              <a:gdLst/>
              <a:ahLst/>
              <a:cxnLst/>
              <a:rect l="l" t="t" r="r" b="b"/>
              <a:pathLst>
                <a:path w="513079" h="568960">
                  <a:moveTo>
                    <a:pt x="211302" y="568831"/>
                  </a:moveTo>
                  <a:lnTo>
                    <a:pt x="162742" y="568434"/>
                  </a:lnTo>
                  <a:lnTo>
                    <a:pt x="117853" y="567244"/>
                  </a:lnTo>
                  <a:lnTo>
                    <a:pt x="66862" y="564615"/>
                  </a:lnTo>
                  <a:lnTo>
                    <a:pt x="0" y="559903"/>
                  </a:lnTo>
                  <a:lnTo>
                    <a:pt x="0" y="0"/>
                  </a:lnTo>
                  <a:lnTo>
                    <a:pt x="279554" y="0"/>
                  </a:lnTo>
                  <a:lnTo>
                    <a:pt x="308472" y="1041"/>
                  </a:lnTo>
                  <a:lnTo>
                    <a:pt x="361843" y="9374"/>
                  </a:lnTo>
                  <a:lnTo>
                    <a:pt x="408804" y="25892"/>
                  </a:lnTo>
                  <a:lnTo>
                    <a:pt x="446005" y="49700"/>
                  </a:lnTo>
                  <a:lnTo>
                    <a:pt x="472504" y="80280"/>
                  </a:lnTo>
                  <a:lnTo>
                    <a:pt x="485996" y="115993"/>
                  </a:lnTo>
                  <a:lnTo>
                    <a:pt x="487683" y="135710"/>
                  </a:lnTo>
                  <a:lnTo>
                    <a:pt x="486306" y="159568"/>
                  </a:lnTo>
                  <a:lnTo>
                    <a:pt x="475294" y="199249"/>
                  </a:lnTo>
                  <a:lnTo>
                    <a:pt x="438081" y="239476"/>
                  </a:lnTo>
                  <a:lnTo>
                    <a:pt x="398995" y="255150"/>
                  </a:lnTo>
                  <a:lnTo>
                    <a:pt x="448820" y="270229"/>
                  </a:lnTo>
                  <a:lnTo>
                    <a:pt x="484409" y="297609"/>
                  </a:lnTo>
                  <a:lnTo>
                    <a:pt x="505762" y="337291"/>
                  </a:lnTo>
                  <a:lnTo>
                    <a:pt x="512880" y="389273"/>
                  </a:lnTo>
                  <a:lnTo>
                    <a:pt x="508279" y="427528"/>
                  </a:lnTo>
                  <a:lnTo>
                    <a:pt x="471475" y="492506"/>
                  </a:lnTo>
                  <a:lnTo>
                    <a:pt x="439272" y="519229"/>
                  </a:lnTo>
                  <a:lnTo>
                    <a:pt x="367464" y="550974"/>
                  </a:lnTo>
                  <a:lnTo>
                    <a:pt x="321870" y="560895"/>
                  </a:lnTo>
                  <a:lnTo>
                    <a:pt x="269816" y="566847"/>
                  </a:lnTo>
                  <a:lnTo>
                    <a:pt x="211302" y="568831"/>
                  </a:lnTo>
                  <a:close/>
                </a:path>
              </a:pathLst>
            </a:custGeom>
            <a:ln w="3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5154" y="1751899"/>
              <a:ext cx="167774" cy="1433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4361" y="1954274"/>
              <a:ext cx="184837" cy="1612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24936" y="1659006"/>
              <a:ext cx="187960" cy="559435"/>
            </a:xfrm>
            <a:custGeom>
              <a:avLst/>
              <a:gdLst/>
              <a:ahLst/>
              <a:cxnLst/>
              <a:rect l="l" t="t" r="r" b="b"/>
              <a:pathLst>
                <a:path w="187959" h="559435">
                  <a:moveTo>
                    <a:pt x="0" y="0"/>
                  </a:moveTo>
                  <a:lnTo>
                    <a:pt x="187692" y="0"/>
                  </a:lnTo>
                  <a:lnTo>
                    <a:pt x="187692" y="559109"/>
                  </a:lnTo>
                  <a:lnTo>
                    <a:pt x="0" y="559109"/>
                  </a:lnTo>
                  <a:lnTo>
                    <a:pt x="0" y="0"/>
                  </a:lnTo>
                  <a:close/>
                </a:path>
              </a:pathLst>
            </a:custGeom>
            <a:ln w="3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12872" y="1417783"/>
              <a:ext cx="213407" cy="19555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003047" y="1417783"/>
            <a:ext cx="785495" cy="828675"/>
            <a:chOff x="10003047" y="1417783"/>
            <a:chExt cx="785495" cy="828675"/>
          </a:xfrm>
        </p:grpSpPr>
        <p:sp>
          <p:nvSpPr>
            <p:cNvPr id="15" name="object 15"/>
            <p:cNvSpPr/>
            <p:nvPr/>
          </p:nvSpPr>
          <p:spPr>
            <a:xfrm>
              <a:off x="10018286" y="1659006"/>
              <a:ext cx="498475" cy="572770"/>
            </a:xfrm>
            <a:custGeom>
              <a:avLst/>
              <a:gdLst/>
              <a:ahLst/>
              <a:cxnLst/>
              <a:rect l="l" t="t" r="r" b="b"/>
              <a:pathLst>
                <a:path w="498475" h="572769">
                  <a:moveTo>
                    <a:pt x="423399" y="572204"/>
                  </a:moveTo>
                  <a:lnTo>
                    <a:pt x="367036" y="566545"/>
                  </a:lnTo>
                  <a:lnTo>
                    <a:pt x="320164" y="549570"/>
                  </a:lnTo>
                  <a:lnTo>
                    <a:pt x="282784" y="521277"/>
                  </a:lnTo>
                  <a:lnTo>
                    <a:pt x="254896" y="481667"/>
                  </a:lnTo>
                  <a:lnTo>
                    <a:pt x="236500" y="430740"/>
                  </a:lnTo>
                  <a:lnTo>
                    <a:pt x="216262" y="347012"/>
                  </a:lnTo>
                  <a:lnTo>
                    <a:pt x="177970" y="347012"/>
                  </a:lnTo>
                  <a:lnTo>
                    <a:pt x="177970" y="559109"/>
                  </a:lnTo>
                  <a:lnTo>
                    <a:pt x="0" y="559109"/>
                  </a:lnTo>
                  <a:lnTo>
                    <a:pt x="0" y="0"/>
                  </a:lnTo>
                  <a:lnTo>
                    <a:pt x="246222" y="0"/>
                  </a:lnTo>
                  <a:lnTo>
                    <a:pt x="312043" y="5208"/>
                  </a:lnTo>
                  <a:lnTo>
                    <a:pt x="369432" y="20832"/>
                  </a:lnTo>
                  <a:lnTo>
                    <a:pt x="416604" y="45683"/>
                  </a:lnTo>
                  <a:lnTo>
                    <a:pt x="451771" y="78965"/>
                  </a:lnTo>
                  <a:lnTo>
                    <a:pt x="473794" y="119093"/>
                  </a:lnTo>
                  <a:lnTo>
                    <a:pt x="481135" y="164875"/>
                  </a:lnTo>
                  <a:lnTo>
                    <a:pt x="479486" y="191065"/>
                  </a:lnTo>
                  <a:lnTo>
                    <a:pt x="466292" y="236897"/>
                  </a:lnTo>
                  <a:lnTo>
                    <a:pt x="439743" y="274148"/>
                  </a:lnTo>
                  <a:lnTo>
                    <a:pt x="398871" y="304305"/>
                  </a:lnTo>
                  <a:lnTo>
                    <a:pt x="373004" y="316855"/>
                  </a:lnTo>
                  <a:lnTo>
                    <a:pt x="375980" y="331971"/>
                  </a:lnTo>
                  <a:lnTo>
                    <a:pt x="386099" y="373004"/>
                  </a:lnTo>
                  <a:lnTo>
                    <a:pt x="404811" y="408940"/>
                  </a:lnTo>
                  <a:lnTo>
                    <a:pt x="447183" y="427603"/>
                  </a:lnTo>
                  <a:lnTo>
                    <a:pt x="462485" y="428359"/>
                  </a:lnTo>
                  <a:lnTo>
                    <a:pt x="468958" y="428148"/>
                  </a:lnTo>
                  <a:lnTo>
                    <a:pt x="477068" y="427516"/>
                  </a:lnTo>
                  <a:lnTo>
                    <a:pt x="486814" y="426462"/>
                  </a:lnTo>
                  <a:lnTo>
                    <a:pt x="498198" y="424986"/>
                  </a:lnTo>
                  <a:lnTo>
                    <a:pt x="498198" y="557522"/>
                  </a:lnTo>
                  <a:lnTo>
                    <a:pt x="479238" y="563945"/>
                  </a:lnTo>
                  <a:lnTo>
                    <a:pt x="460451" y="568533"/>
                  </a:lnTo>
                  <a:lnTo>
                    <a:pt x="441838" y="571286"/>
                  </a:lnTo>
                  <a:lnTo>
                    <a:pt x="423399" y="572204"/>
                  </a:lnTo>
                  <a:close/>
                </a:path>
              </a:pathLst>
            </a:custGeom>
            <a:ln w="3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1018" y="1764796"/>
              <a:ext cx="171147" cy="1427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585482" y="1659006"/>
              <a:ext cx="187960" cy="559435"/>
            </a:xfrm>
            <a:custGeom>
              <a:avLst/>
              <a:gdLst/>
              <a:ahLst/>
              <a:cxnLst/>
              <a:rect l="l" t="t" r="r" b="b"/>
              <a:pathLst>
                <a:path w="187959" h="559435">
                  <a:moveTo>
                    <a:pt x="0" y="0"/>
                  </a:moveTo>
                  <a:lnTo>
                    <a:pt x="187692" y="0"/>
                  </a:lnTo>
                  <a:lnTo>
                    <a:pt x="187692" y="559109"/>
                  </a:lnTo>
                  <a:lnTo>
                    <a:pt x="0" y="559109"/>
                  </a:lnTo>
                  <a:lnTo>
                    <a:pt x="0" y="0"/>
                  </a:lnTo>
                  <a:close/>
                </a:path>
              </a:pathLst>
            </a:custGeom>
            <a:ln w="3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73418" y="1417783"/>
              <a:ext cx="213407" cy="195551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0878832" y="1659006"/>
            <a:ext cx="532130" cy="559435"/>
          </a:xfrm>
          <a:custGeom>
            <a:avLst/>
            <a:gdLst/>
            <a:ahLst/>
            <a:cxnLst/>
            <a:rect l="l" t="t" r="r" b="b"/>
            <a:pathLst>
              <a:path w="532129" h="559435">
                <a:moveTo>
                  <a:pt x="0" y="0"/>
                </a:moveTo>
                <a:lnTo>
                  <a:pt x="163486" y="0"/>
                </a:lnTo>
                <a:lnTo>
                  <a:pt x="386098" y="301577"/>
                </a:lnTo>
                <a:lnTo>
                  <a:pt x="386098" y="0"/>
                </a:lnTo>
                <a:lnTo>
                  <a:pt x="531531" y="0"/>
                </a:lnTo>
                <a:lnTo>
                  <a:pt x="531531" y="559109"/>
                </a:lnTo>
                <a:lnTo>
                  <a:pt x="369035" y="559109"/>
                </a:lnTo>
                <a:lnTo>
                  <a:pt x="144638" y="268245"/>
                </a:lnTo>
                <a:lnTo>
                  <a:pt x="144638" y="559109"/>
                </a:lnTo>
                <a:lnTo>
                  <a:pt x="0" y="559109"/>
                </a:lnTo>
                <a:lnTo>
                  <a:pt x="0" y="0"/>
                </a:lnTo>
                <a:close/>
              </a:path>
            </a:pathLst>
          </a:custGeom>
          <a:ln w="30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1473095" y="1417783"/>
            <a:ext cx="736600" cy="828675"/>
            <a:chOff x="11473095" y="1417783"/>
            <a:chExt cx="736600" cy="828675"/>
          </a:xfrm>
        </p:grpSpPr>
        <p:sp>
          <p:nvSpPr>
            <p:cNvPr id="21" name="object 21"/>
            <p:cNvSpPr/>
            <p:nvPr/>
          </p:nvSpPr>
          <p:spPr>
            <a:xfrm>
              <a:off x="11488334" y="1646904"/>
              <a:ext cx="706120" cy="584835"/>
            </a:xfrm>
            <a:custGeom>
              <a:avLst/>
              <a:gdLst/>
              <a:ahLst/>
              <a:cxnLst/>
              <a:rect l="l" t="t" r="r" b="b"/>
              <a:pathLst>
                <a:path w="706120" h="584835">
                  <a:moveTo>
                    <a:pt x="290863" y="584307"/>
                  </a:moveTo>
                  <a:lnTo>
                    <a:pt x="251219" y="581889"/>
                  </a:lnTo>
                  <a:lnTo>
                    <a:pt x="213435" y="574634"/>
                  </a:lnTo>
                  <a:lnTo>
                    <a:pt x="143447" y="545617"/>
                  </a:lnTo>
                  <a:lnTo>
                    <a:pt x="84074" y="499885"/>
                  </a:lnTo>
                  <a:lnTo>
                    <a:pt x="38490" y="440065"/>
                  </a:lnTo>
                  <a:lnTo>
                    <a:pt x="21650" y="405642"/>
                  </a:lnTo>
                  <a:lnTo>
                    <a:pt x="9622" y="369432"/>
                  </a:lnTo>
                  <a:lnTo>
                    <a:pt x="2405" y="331438"/>
                  </a:lnTo>
                  <a:lnTo>
                    <a:pt x="0" y="291657"/>
                  </a:lnTo>
                  <a:lnTo>
                    <a:pt x="2331" y="251207"/>
                  </a:lnTo>
                  <a:lnTo>
                    <a:pt x="9325" y="212790"/>
                  </a:lnTo>
                  <a:lnTo>
                    <a:pt x="20981" y="176408"/>
                  </a:lnTo>
                  <a:lnTo>
                    <a:pt x="57760" y="110537"/>
                  </a:lnTo>
                  <a:lnTo>
                    <a:pt x="108949" y="58356"/>
                  </a:lnTo>
                  <a:lnTo>
                    <a:pt x="173233" y="21204"/>
                  </a:lnTo>
                  <a:lnTo>
                    <a:pt x="246445" y="2356"/>
                  </a:lnTo>
                  <a:lnTo>
                    <a:pt x="286101" y="0"/>
                  </a:lnTo>
                  <a:lnTo>
                    <a:pt x="307926" y="657"/>
                  </a:lnTo>
                  <a:lnTo>
                    <a:pt x="350980" y="5915"/>
                  </a:lnTo>
                  <a:lnTo>
                    <a:pt x="392571" y="16331"/>
                  </a:lnTo>
                  <a:lnTo>
                    <a:pt x="428682" y="31311"/>
                  </a:lnTo>
                  <a:lnTo>
                    <a:pt x="444430" y="40474"/>
                  </a:lnTo>
                  <a:lnTo>
                    <a:pt x="422605" y="166463"/>
                  </a:lnTo>
                  <a:lnTo>
                    <a:pt x="394047" y="156914"/>
                  </a:lnTo>
                  <a:lnTo>
                    <a:pt x="366902" y="150094"/>
                  </a:lnTo>
                  <a:lnTo>
                    <a:pt x="341172" y="146002"/>
                  </a:lnTo>
                  <a:lnTo>
                    <a:pt x="316855" y="144638"/>
                  </a:lnTo>
                  <a:lnTo>
                    <a:pt x="286275" y="147006"/>
                  </a:lnTo>
                  <a:lnTo>
                    <a:pt x="236277" y="165954"/>
                  </a:lnTo>
                  <a:lnTo>
                    <a:pt x="201580" y="203441"/>
                  </a:lnTo>
                  <a:lnTo>
                    <a:pt x="184120" y="257606"/>
                  </a:lnTo>
                  <a:lnTo>
                    <a:pt x="181938" y="290863"/>
                  </a:lnTo>
                  <a:lnTo>
                    <a:pt x="184244" y="323489"/>
                  </a:lnTo>
                  <a:lnTo>
                    <a:pt x="202696" y="377356"/>
                  </a:lnTo>
                  <a:lnTo>
                    <a:pt x="239191" y="415438"/>
                  </a:lnTo>
                  <a:lnTo>
                    <a:pt x="290677" y="434683"/>
                  </a:lnTo>
                  <a:lnTo>
                    <a:pt x="321815" y="437089"/>
                  </a:lnTo>
                  <a:lnTo>
                    <a:pt x="334203" y="436791"/>
                  </a:lnTo>
                  <a:lnTo>
                    <a:pt x="380456" y="429339"/>
                  </a:lnTo>
                  <a:lnTo>
                    <a:pt x="422605" y="414272"/>
                  </a:lnTo>
                  <a:lnTo>
                    <a:pt x="445422" y="542840"/>
                  </a:lnTo>
                  <a:lnTo>
                    <a:pt x="409200" y="560981"/>
                  </a:lnTo>
                  <a:lnTo>
                    <a:pt x="371366" y="573940"/>
                  </a:lnTo>
                  <a:lnTo>
                    <a:pt x="331921" y="581715"/>
                  </a:lnTo>
                  <a:lnTo>
                    <a:pt x="290863" y="584307"/>
                  </a:lnTo>
                  <a:close/>
                </a:path>
                <a:path w="706120" h="584835">
                  <a:moveTo>
                    <a:pt x="518389" y="12102"/>
                  </a:moveTo>
                  <a:lnTo>
                    <a:pt x="706082" y="12102"/>
                  </a:lnTo>
                  <a:lnTo>
                    <a:pt x="706082" y="571212"/>
                  </a:lnTo>
                  <a:lnTo>
                    <a:pt x="518389" y="571212"/>
                  </a:lnTo>
                  <a:lnTo>
                    <a:pt x="518389" y="12102"/>
                  </a:lnTo>
                  <a:close/>
                </a:path>
              </a:pathLst>
            </a:custGeom>
            <a:ln w="3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94660" y="1417783"/>
              <a:ext cx="213407" cy="195551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2300073" y="1659006"/>
            <a:ext cx="829944" cy="559435"/>
          </a:xfrm>
          <a:custGeom>
            <a:avLst/>
            <a:gdLst/>
            <a:ahLst/>
            <a:cxnLst/>
            <a:rect l="l" t="t" r="r" b="b"/>
            <a:pathLst>
              <a:path w="829944" h="559435">
                <a:moveTo>
                  <a:pt x="0" y="0"/>
                </a:moveTo>
                <a:lnTo>
                  <a:pt x="175589" y="0"/>
                </a:lnTo>
                <a:lnTo>
                  <a:pt x="175589" y="435502"/>
                </a:lnTo>
                <a:lnTo>
                  <a:pt x="369829" y="435502"/>
                </a:lnTo>
                <a:lnTo>
                  <a:pt x="369829" y="559109"/>
                </a:lnTo>
                <a:lnTo>
                  <a:pt x="0" y="559109"/>
                </a:lnTo>
                <a:lnTo>
                  <a:pt x="0" y="0"/>
                </a:lnTo>
                <a:close/>
              </a:path>
              <a:path w="829944" h="559435">
                <a:moveTo>
                  <a:pt x="437180" y="0"/>
                </a:moveTo>
                <a:lnTo>
                  <a:pt x="829827" y="0"/>
                </a:lnTo>
                <a:lnTo>
                  <a:pt x="829827" y="123607"/>
                </a:lnTo>
                <a:lnTo>
                  <a:pt x="634793" y="123607"/>
                </a:lnTo>
                <a:lnTo>
                  <a:pt x="634793" y="225191"/>
                </a:lnTo>
                <a:lnTo>
                  <a:pt x="812763" y="225191"/>
                </a:lnTo>
                <a:lnTo>
                  <a:pt x="812763" y="327569"/>
                </a:lnTo>
                <a:lnTo>
                  <a:pt x="634793" y="327569"/>
                </a:lnTo>
                <a:lnTo>
                  <a:pt x="634793" y="435502"/>
                </a:lnTo>
                <a:lnTo>
                  <a:pt x="829827" y="435502"/>
                </a:lnTo>
                <a:lnTo>
                  <a:pt x="829827" y="559109"/>
                </a:lnTo>
                <a:lnTo>
                  <a:pt x="437180" y="559109"/>
                </a:lnTo>
                <a:lnTo>
                  <a:pt x="437180" y="0"/>
                </a:lnTo>
                <a:close/>
              </a:path>
            </a:pathLst>
          </a:custGeom>
          <a:ln w="30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3205513" y="1417783"/>
            <a:ext cx="785495" cy="828675"/>
            <a:chOff x="13205513" y="1417783"/>
            <a:chExt cx="785495" cy="828675"/>
          </a:xfrm>
        </p:grpSpPr>
        <p:sp>
          <p:nvSpPr>
            <p:cNvPr id="25" name="object 25"/>
            <p:cNvSpPr/>
            <p:nvPr/>
          </p:nvSpPr>
          <p:spPr>
            <a:xfrm>
              <a:off x="13220751" y="1659006"/>
              <a:ext cx="498475" cy="572770"/>
            </a:xfrm>
            <a:custGeom>
              <a:avLst/>
              <a:gdLst/>
              <a:ahLst/>
              <a:cxnLst/>
              <a:rect l="l" t="t" r="r" b="b"/>
              <a:pathLst>
                <a:path w="498475" h="572769">
                  <a:moveTo>
                    <a:pt x="423399" y="572204"/>
                  </a:moveTo>
                  <a:lnTo>
                    <a:pt x="367036" y="566545"/>
                  </a:lnTo>
                  <a:lnTo>
                    <a:pt x="320164" y="549570"/>
                  </a:lnTo>
                  <a:lnTo>
                    <a:pt x="282784" y="521277"/>
                  </a:lnTo>
                  <a:lnTo>
                    <a:pt x="254896" y="481667"/>
                  </a:lnTo>
                  <a:lnTo>
                    <a:pt x="236500" y="430740"/>
                  </a:lnTo>
                  <a:lnTo>
                    <a:pt x="216263" y="347012"/>
                  </a:lnTo>
                  <a:lnTo>
                    <a:pt x="177971" y="347012"/>
                  </a:lnTo>
                  <a:lnTo>
                    <a:pt x="177971" y="559109"/>
                  </a:lnTo>
                  <a:lnTo>
                    <a:pt x="0" y="559109"/>
                  </a:lnTo>
                  <a:lnTo>
                    <a:pt x="0" y="0"/>
                  </a:lnTo>
                  <a:lnTo>
                    <a:pt x="246222" y="0"/>
                  </a:lnTo>
                  <a:lnTo>
                    <a:pt x="312044" y="5208"/>
                  </a:lnTo>
                  <a:lnTo>
                    <a:pt x="369433" y="20832"/>
                  </a:lnTo>
                  <a:lnTo>
                    <a:pt x="416604" y="45683"/>
                  </a:lnTo>
                  <a:lnTo>
                    <a:pt x="451771" y="78965"/>
                  </a:lnTo>
                  <a:lnTo>
                    <a:pt x="473795" y="119093"/>
                  </a:lnTo>
                  <a:lnTo>
                    <a:pt x="481136" y="164875"/>
                  </a:lnTo>
                  <a:lnTo>
                    <a:pt x="479487" y="191065"/>
                  </a:lnTo>
                  <a:lnTo>
                    <a:pt x="466292" y="236897"/>
                  </a:lnTo>
                  <a:lnTo>
                    <a:pt x="439743" y="274148"/>
                  </a:lnTo>
                  <a:lnTo>
                    <a:pt x="398871" y="304305"/>
                  </a:lnTo>
                  <a:lnTo>
                    <a:pt x="373004" y="316855"/>
                  </a:lnTo>
                  <a:lnTo>
                    <a:pt x="375980" y="331971"/>
                  </a:lnTo>
                  <a:lnTo>
                    <a:pt x="386099" y="373004"/>
                  </a:lnTo>
                  <a:lnTo>
                    <a:pt x="404811" y="408940"/>
                  </a:lnTo>
                  <a:lnTo>
                    <a:pt x="447183" y="427603"/>
                  </a:lnTo>
                  <a:lnTo>
                    <a:pt x="462485" y="428359"/>
                  </a:lnTo>
                  <a:lnTo>
                    <a:pt x="468958" y="428148"/>
                  </a:lnTo>
                  <a:lnTo>
                    <a:pt x="477068" y="427516"/>
                  </a:lnTo>
                  <a:lnTo>
                    <a:pt x="486815" y="426462"/>
                  </a:lnTo>
                  <a:lnTo>
                    <a:pt x="498199" y="424986"/>
                  </a:lnTo>
                  <a:lnTo>
                    <a:pt x="498199" y="557522"/>
                  </a:lnTo>
                  <a:lnTo>
                    <a:pt x="479238" y="563945"/>
                  </a:lnTo>
                  <a:lnTo>
                    <a:pt x="460452" y="568533"/>
                  </a:lnTo>
                  <a:lnTo>
                    <a:pt x="441839" y="571286"/>
                  </a:lnTo>
                  <a:lnTo>
                    <a:pt x="423399" y="572204"/>
                  </a:lnTo>
                  <a:close/>
                </a:path>
              </a:pathLst>
            </a:custGeom>
            <a:ln w="3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83484" y="1764796"/>
              <a:ext cx="171147" cy="1427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787948" y="1659006"/>
              <a:ext cx="187960" cy="559435"/>
            </a:xfrm>
            <a:custGeom>
              <a:avLst/>
              <a:gdLst/>
              <a:ahLst/>
              <a:cxnLst/>
              <a:rect l="l" t="t" r="r" b="b"/>
              <a:pathLst>
                <a:path w="187959" h="559435">
                  <a:moveTo>
                    <a:pt x="0" y="0"/>
                  </a:moveTo>
                  <a:lnTo>
                    <a:pt x="187692" y="0"/>
                  </a:lnTo>
                  <a:lnTo>
                    <a:pt x="187692" y="559109"/>
                  </a:lnTo>
                  <a:lnTo>
                    <a:pt x="0" y="559109"/>
                  </a:lnTo>
                  <a:lnTo>
                    <a:pt x="0" y="0"/>
                  </a:lnTo>
                  <a:close/>
                </a:path>
              </a:pathLst>
            </a:custGeom>
            <a:ln w="3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75884" y="1417783"/>
              <a:ext cx="213407" cy="195551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564257" y="1392743"/>
            <a:ext cx="74771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785" dirty="0"/>
              <a:t>O</a:t>
            </a:r>
            <a:r>
              <a:rPr sz="6400" spc="1215" dirty="0"/>
              <a:t>K</a:t>
            </a:r>
            <a:r>
              <a:rPr sz="6400" spc="950" dirty="0"/>
              <a:t>U</a:t>
            </a:r>
            <a:r>
              <a:rPr sz="6400" spc="200" dirty="0"/>
              <a:t>L</a:t>
            </a:r>
            <a:r>
              <a:rPr sz="6400" spc="-735" dirty="0"/>
              <a:t> </a:t>
            </a:r>
            <a:r>
              <a:rPr sz="6400" spc="985" dirty="0"/>
              <a:t>B</a:t>
            </a:r>
            <a:r>
              <a:rPr sz="6400" spc="520" dirty="0"/>
              <a:t>İ</a:t>
            </a:r>
            <a:r>
              <a:rPr sz="6400" spc="735" dirty="0"/>
              <a:t>R</a:t>
            </a:r>
            <a:r>
              <a:rPr sz="6400" spc="520" dirty="0"/>
              <a:t>İ</a:t>
            </a:r>
            <a:r>
              <a:rPr sz="6400" spc="925" dirty="0"/>
              <a:t>N</a:t>
            </a:r>
            <a:r>
              <a:rPr sz="6400" spc="30" dirty="0"/>
              <a:t>C</a:t>
            </a:r>
            <a:r>
              <a:rPr sz="6400" spc="520" dirty="0"/>
              <a:t>İ</a:t>
            </a:r>
            <a:r>
              <a:rPr sz="6400" spc="195" dirty="0"/>
              <a:t>L</a:t>
            </a:r>
            <a:r>
              <a:rPr sz="6400" spc="370" dirty="0"/>
              <a:t>E</a:t>
            </a:r>
            <a:r>
              <a:rPr sz="6400" spc="735" dirty="0"/>
              <a:t>R</a:t>
            </a:r>
            <a:r>
              <a:rPr sz="6400" spc="525" dirty="0"/>
              <a:t>İ</a:t>
            </a:r>
            <a:endParaRPr sz="6400"/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4037" y="5287961"/>
            <a:ext cx="95250" cy="9524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4037" y="6516685"/>
            <a:ext cx="95250" cy="9524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4037" y="7745410"/>
            <a:ext cx="95250" cy="9524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235238" y="5072055"/>
            <a:ext cx="16357600" cy="371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100"/>
              </a:spcBef>
            </a:pPr>
            <a:r>
              <a:rPr sz="2500" spc="145" dirty="0">
                <a:latin typeface="Trebuchet MS"/>
                <a:cs typeface="Trebuchet MS"/>
              </a:rPr>
              <a:t>Ortaöğretim</a:t>
            </a:r>
            <a:r>
              <a:rPr sz="2500" spc="150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okullarını</a:t>
            </a:r>
            <a:r>
              <a:rPr sz="2500" spc="30" dirty="0">
                <a:latin typeface="Trebuchet MS"/>
                <a:cs typeface="Trebuchet MS"/>
              </a:rPr>
              <a:t> birincilikle</a:t>
            </a:r>
            <a:r>
              <a:rPr sz="2500" spc="35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bitiren</a:t>
            </a:r>
            <a:r>
              <a:rPr sz="2500" spc="50" dirty="0">
                <a:latin typeface="Trebuchet MS"/>
                <a:cs typeface="Trebuchet MS"/>
              </a:rPr>
              <a:t> </a:t>
            </a:r>
            <a:r>
              <a:rPr sz="2500" spc="190" dirty="0">
                <a:latin typeface="Trebuchet MS"/>
                <a:cs typeface="Trebuchet MS"/>
              </a:rPr>
              <a:t>adaylar</a:t>
            </a:r>
            <a:r>
              <a:rPr sz="2500" spc="195" dirty="0">
                <a:latin typeface="Trebuchet MS"/>
                <a:cs typeface="Trebuchet MS"/>
              </a:rPr>
              <a:t> </a:t>
            </a:r>
            <a:r>
              <a:rPr sz="2500" spc="55" dirty="0">
                <a:latin typeface="Trebuchet MS"/>
                <a:cs typeface="Trebuchet MS"/>
              </a:rPr>
              <a:t>için</a:t>
            </a:r>
            <a:r>
              <a:rPr sz="2500" spc="60" dirty="0">
                <a:latin typeface="Trebuchet MS"/>
                <a:cs typeface="Trebuchet MS"/>
              </a:rPr>
              <a:t> </a:t>
            </a:r>
            <a:r>
              <a:rPr sz="2500" spc="70" dirty="0">
                <a:latin typeface="Trebuchet MS"/>
                <a:cs typeface="Trebuchet MS"/>
              </a:rPr>
              <a:t>yükseköğretim</a:t>
            </a:r>
            <a:r>
              <a:rPr sz="2500" spc="75" dirty="0">
                <a:latin typeface="Trebuchet MS"/>
                <a:cs typeface="Trebuchet MS"/>
              </a:rPr>
              <a:t> </a:t>
            </a:r>
            <a:r>
              <a:rPr sz="2500" spc="160" dirty="0">
                <a:latin typeface="Trebuchet MS"/>
                <a:cs typeface="Trebuchet MS"/>
              </a:rPr>
              <a:t>programlarında</a:t>
            </a:r>
            <a:r>
              <a:rPr sz="2500" spc="165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okul</a:t>
            </a:r>
            <a:r>
              <a:rPr sz="2500" spc="25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birincisi </a:t>
            </a:r>
            <a:r>
              <a:rPr sz="2500" spc="50" dirty="0">
                <a:latin typeface="Trebuchet MS"/>
                <a:cs typeface="Trebuchet MS"/>
              </a:rPr>
              <a:t> </a:t>
            </a:r>
            <a:r>
              <a:rPr sz="2500" spc="60" dirty="0">
                <a:latin typeface="Trebuchet MS"/>
                <a:cs typeface="Trebuchet MS"/>
              </a:rPr>
              <a:t>kontenjanı</a:t>
            </a:r>
            <a:r>
              <a:rPr sz="2500" spc="10" dirty="0">
                <a:latin typeface="Trebuchet MS"/>
                <a:cs typeface="Trebuchet MS"/>
              </a:rPr>
              <a:t> </a:t>
            </a:r>
            <a:r>
              <a:rPr sz="2500" spc="55" dirty="0">
                <a:latin typeface="Trebuchet MS"/>
                <a:cs typeface="Trebuchet MS"/>
              </a:rPr>
              <a:t>bulunmaktadır.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rebuchet MS"/>
              <a:cs typeface="Trebuchet MS"/>
            </a:endParaRPr>
          </a:p>
          <a:p>
            <a:pPr marL="12700" marR="5080" algn="just">
              <a:lnSpc>
                <a:spcPct val="107500"/>
              </a:lnSpc>
            </a:pPr>
            <a:r>
              <a:rPr sz="2500" spc="105" dirty="0">
                <a:latin typeface="Trebuchet MS"/>
                <a:cs typeface="Trebuchet MS"/>
              </a:rPr>
              <a:t>Okul </a:t>
            </a:r>
            <a:r>
              <a:rPr sz="2500" spc="-60" dirty="0">
                <a:latin typeface="Trebuchet MS"/>
                <a:cs typeface="Trebuchet MS"/>
              </a:rPr>
              <a:t>birincileri,</a:t>
            </a:r>
            <a:r>
              <a:rPr sz="3750" spc="-89" baseline="-2222" dirty="0">
                <a:solidFill>
                  <a:srgbClr val="E8C425"/>
                </a:solidFill>
                <a:latin typeface="Trebuchet MS"/>
                <a:cs typeface="Trebuchet MS"/>
              </a:rPr>
              <a:t>, </a:t>
            </a:r>
            <a:r>
              <a:rPr sz="2500" spc="160" dirty="0">
                <a:latin typeface="Trebuchet MS"/>
                <a:cs typeface="Trebuchet MS"/>
              </a:rPr>
              <a:t>genel </a:t>
            </a:r>
            <a:r>
              <a:rPr sz="2500" spc="75" dirty="0">
                <a:latin typeface="Trebuchet MS"/>
                <a:cs typeface="Trebuchet MS"/>
              </a:rPr>
              <a:t>kontenjan (öncelikle) </a:t>
            </a:r>
            <a:r>
              <a:rPr sz="2500" spc="110" dirty="0">
                <a:latin typeface="Trebuchet MS"/>
                <a:cs typeface="Trebuchet MS"/>
              </a:rPr>
              <a:t>ve </a:t>
            </a:r>
            <a:r>
              <a:rPr sz="2500" spc="20" dirty="0">
                <a:latin typeface="Trebuchet MS"/>
                <a:cs typeface="Trebuchet MS"/>
              </a:rPr>
              <a:t>okul </a:t>
            </a:r>
            <a:r>
              <a:rPr sz="2500" spc="45" dirty="0">
                <a:latin typeface="Trebuchet MS"/>
                <a:cs typeface="Trebuchet MS"/>
              </a:rPr>
              <a:t>birincisi </a:t>
            </a:r>
            <a:r>
              <a:rPr sz="2500" spc="60" dirty="0">
                <a:latin typeface="Trebuchet MS"/>
                <a:cs typeface="Trebuchet MS"/>
              </a:rPr>
              <a:t>kontenjanı </a:t>
            </a:r>
            <a:r>
              <a:rPr sz="2500" spc="270" dirty="0">
                <a:latin typeface="Trebuchet MS"/>
                <a:cs typeface="Trebuchet MS"/>
              </a:rPr>
              <a:t>göz </a:t>
            </a:r>
            <a:r>
              <a:rPr sz="2500" spc="135" dirty="0">
                <a:latin typeface="Trebuchet MS"/>
                <a:cs typeface="Trebuchet MS"/>
              </a:rPr>
              <a:t>önünde </a:t>
            </a:r>
            <a:r>
              <a:rPr sz="2500" spc="35" dirty="0">
                <a:latin typeface="Trebuchet MS"/>
                <a:cs typeface="Trebuchet MS"/>
              </a:rPr>
              <a:t>tutularak </a:t>
            </a:r>
            <a:r>
              <a:rPr sz="2500" spc="70" dirty="0">
                <a:latin typeface="Trebuchet MS"/>
                <a:cs typeface="Trebuchet MS"/>
              </a:rPr>
              <a:t>merkezi </a:t>
            </a:r>
            <a:r>
              <a:rPr sz="2500" spc="7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yerleştirme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ile</a:t>
            </a:r>
            <a:r>
              <a:rPr sz="2500" spc="20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yerleştirme</a:t>
            </a:r>
            <a:r>
              <a:rPr sz="2500" spc="20" dirty="0">
                <a:latin typeface="Trebuchet MS"/>
                <a:cs typeface="Trebuchet MS"/>
              </a:rPr>
              <a:t> </a:t>
            </a:r>
            <a:r>
              <a:rPr sz="2500" spc="80" dirty="0">
                <a:latin typeface="Trebuchet MS"/>
                <a:cs typeface="Trebuchet MS"/>
              </a:rPr>
              <a:t>puanlarının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yeterli </a:t>
            </a:r>
            <a:r>
              <a:rPr sz="2500" spc="130" dirty="0">
                <a:latin typeface="Trebuchet MS"/>
                <a:cs typeface="Trebuchet MS"/>
              </a:rPr>
              <a:t>olduğu</a:t>
            </a:r>
            <a:r>
              <a:rPr sz="2500" spc="20" dirty="0">
                <a:latin typeface="Trebuchet MS"/>
                <a:cs typeface="Trebuchet MS"/>
              </a:rPr>
              <a:t> </a:t>
            </a:r>
            <a:r>
              <a:rPr sz="2500" spc="135" dirty="0">
                <a:latin typeface="Trebuchet MS"/>
                <a:cs typeface="Trebuchet MS"/>
              </a:rPr>
              <a:t>en</a:t>
            </a:r>
            <a:r>
              <a:rPr sz="2500" spc="2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üst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tercihlerine</a:t>
            </a:r>
            <a:r>
              <a:rPr sz="2500" spc="20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yerleştirilmektedir.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rebuchet MS"/>
              <a:cs typeface="Trebuchet MS"/>
            </a:endParaRPr>
          </a:p>
          <a:p>
            <a:pPr marL="12700" marR="5080" algn="just">
              <a:lnSpc>
                <a:spcPct val="107500"/>
              </a:lnSpc>
            </a:pPr>
            <a:r>
              <a:rPr sz="2500" spc="105" dirty="0">
                <a:latin typeface="Trebuchet MS"/>
                <a:cs typeface="Trebuchet MS"/>
              </a:rPr>
              <a:t>Okul </a:t>
            </a:r>
            <a:r>
              <a:rPr sz="2500" spc="40" dirty="0">
                <a:latin typeface="Trebuchet MS"/>
                <a:cs typeface="Trebuchet MS"/>
              </a:rPr>
              <a:t>birincileri </a:t>
            </a:r>
            <a:r>
              <a:rPr sz="2500" spc="55" dirty="0">
                <a:latin typeface="Trebuchet MS"/>
                <a:cs typeface="Trebuchet MS"/>
              </a:rPr>
              <a:t>için </a:t>
            </a:r>
            <a:r>
              <a:rPr sz="2500" spc="90" dirty="0">
                <a:latin typeface="Trebuchet MS"/>
                <a:cs typeface="Trebuchet MS"/>
              </a:rPr>
              <a:t>ayrılan </a:t>
            </a:r>
            <a:r>
              <a:rPr sz="2500" spc="75" dirty="0">
                <a:latin typeface="Trebuchet MS"/>
                <a:cs typeface="Trebuchet MS"/>
              </a:rPr>
              <a:t>kontenjanlar </a:t>
            </a:r>
            <a:r>
              <a:rPr sz="2500" spc="-25" dirty="0">
                <a:latin typeface="Trebuchet MS"/>
                <a:cs typeface="Trebuchet MS"/>
              </a:rPr>
              <a:t>sınırlıdır. </a:t>
            </a:r>
            <a:r>
              <a:rPr sz="2500" spc="80" dirty="0">
                <a:latin typeface="Trebuchet MS"/>
                <a:cs typeface="Trebuchet MS"/>
              </a:rPr>
              <a:t>Bu </a:t>
            </a:r>
            <a:r>
              <a:rPr sz="2500" spc="135" dirty="0">
                <a:latin typeface="Trebuchet MS"/>
                <a:cs typeface="Trebuchet MS"/>
              </a:rPr>
              <a:t>nedenle </a:t>
            </a:r>
            <a:r>
              <a:rPr sz="2500" spc="30" dirty="0">
                <a:latin typeface="Trebuchet MS"/>
                <a:cs typeface="Trebuchet MS"/>
              </a:rPr>
              <a:t>tercihlerinin </a:t>
            </a:r>
            <a:r>
              <a:rPr sz="2500" spc="-30" dirty="0">
                <a:latin typeface="Trebuchet MS"/>
                <a:cs typeface="Trebuchet MS"/>
              </a:rPr>
              <a:t>tümünü </a:t>
            </a:r>
            <a:r>
              <a:rPr sz="2500" spc="175" dirty="0">
                <a:latin typeface="Trebuchet MS"/>
                <a:cs typeface="Trebuchet MS"/>
              </a:rPr>
              <a:t>çok </a:t>
            </a:r>
            <a:r>
              <a:rPr sz="2500" spc="55" dirty="0">
                <a:latin typeface="Trebuchet MS"/>
                <a:cs typeface="Trebuchet MS"/>
              </a:rPr>
              <a:t>istenen </a:t>
            </a:r>
            <a:r>
              <a:rPr sz="2500" spc="155" dirty="0">
                <a:latin typeface="Trebuchet MS"/>
                <a:cs typeface="Trebuchet MS"/>
              </a:rPr>
              <a:t>programlar </a:t>
            </a:r>
            <a:r>
              <a:rPr sz="2500" spc="160" dirty="0">
                <a:latin typeface="Trebuchet MS"/>
                <a:cs typeface="Trebuchet MS"/>
              </a:rPr>
              <a:t> </a:t>
            </a:r>
            <a:r>
              <a:rPr sz="2500" spc="165" dirty="0">
                <a:latin typeface="Trebuchet MS"/>
                <a:cs typeface="Trebuchet MS"/>
              </a:rPr>
              <a:t>arasından</a:t>
            </a:r>
            <a:r>
              <a:rPr sz="2500" spc="170" dirty="0">
                <a:latin typeface="Trebuchet MS"/>
                <a:cs typeface="Trebuchet MS"/>
              </a:rPr>
              <a:t> </a:t>
            </a:r>
            <a:r>
              <a:rPr sz="2500" spc="225" dirty="0">
                <a:latin typeface="Trebuchet MS"/>
                <a:cs typeface="Trebuchet MS"/>
              </a:rPr>
              <a:t>yapan</a:t>
            </a:r>
            <a:r>
              <a:rPr sz="2500" spc="229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okul</a:t>
            </a:r>
            <a:r>
              <a:rPr sz="2500" spc="25" dirty="0">
                <a:latin typeface="Trebuchet MS"/>
                <a:cs typeface="Trebuchet MS"/>
              </a:rPr>
              <a:t> </a:t>
            </a:r>
            <a:r>
              <a:rPr sz="2500" spc="-60" dirty="0">
                <a:latin typeface="Trebuchet MS"/>
                <a:cs typeface="Trebuchet MS"/>
              </a:rPr>
              <a:t>birincileri,</a:t>
            </a:r>
            <a:r>
              <a:rPr sz="3750" spc="-89" baseline="-2222" dirty="0">
                <a:solidFill>
                  <a:srgbClr val="E8C425"/>
                </a:solidFill>
                <a:latin typeface="Trebuchet MS"/>
                <a:cs typeface="Trebuchet MS"/>
              </a:rPr>
              <a:t>,</a:t>
            </a:r>
            <a:r>
              <a:rPr sz="3750" spc="-82" baseline="-2222" dirty="0">
                <a:solidFill>
                  <a:srgbClr val="E8C425"/>
                </a:solidFill>
                <a:latin typeface="Trebuchet MS"/>
                <a:cs typeface="Trebuchet MS"/>
              </a:rPr>
              <a:t> </a:t>
            </a:r>
            <a:r>
              <a:rPr sz="2500" spc="80" dirty="0">
                <a:latin typeface="Trebuchet MS"/>
                <a:cs typeface="Trebuchet MS"/>
              </a:rPr>
              <a:t>puanlarının</a:t>
            </a:r>
            <a:r>
              <a:rPr sz="2500" spc="8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yüksek</a:t>
            </a:r>
            <a:r>
              <a:rPr sz="2500" spc="825" dirty="0">
                <a:latin typeface="Trebuchet MS"/>
                <a:cs typeface="Trebuchet MS"/>
              </a:rPr>
              <a:t> </a:t>
            </a:r>
            <a:r>
              <a:rPr sz="2500" spc="120" dirty="0">
                <a:latin typeface="Trebuchet MS"/>
                <a:cs typeface="Trebuchet MS"/>
              </a:rPr>
              <a:t>olmaması</a:t>
            </a:r>
            <a:r>
              <a:rPr sz="2500" spc="12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durumunda</a:t>
            </a:r>
            <a:r>
              <a:rPr sz="2500" spc="100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hiçbir</a:t>
            </a:r>
            <a:r>
              <a:rPr sz="2500" spc="80" dirty="0">
                <a:latin typeface="Trebuchet MS"/>
                <a:cs typeface="Trebuchet MS"/>
              </a:rPr>
              <a:t> </a:t>
            </a:r>
            <a:r>
              <a:rPr sz="2500" spc="215" dirty="0">
                <a:latin typeface="Trebuchet MS"/>
                <a:cs typeface="Trebuchet MS"/>
              </a:rPr>
              <a:t>programa </a:t>
            </a:r>
            <a:r>
              <a:rPr sz="2500" spc="22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yerleşemeyebilirler.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04900" y="0"/>
            <a:ext cx="9258300" cy="9258300"/>
            <a:chOff x="1028700" y="0"/>
            <a:chExt cx="9258300" cy="9258300"/>
          </a:xfrm>
        </p:grpSpPr>
        <p:sp>
          <p:nvSpPr>
            <p:cNvPr id="4" name="object 4"/>
            <p:cNvSpPr/>
            <p:nvPr/>
          </p:nvSpPr>
          <p:spPr>
            <a:xfrm>
              <a:off x="1028700" y="0"/>
              <a:ext cx="8610600" cy="7860665"/>
            </a:xfrm>
            <a:custGeom>
              <a:avLst/>
              <a:gdLst/>
              <a:ahLst/>
              <a:cxnLst/>
              <a:rect l="l" t="t" r="r" b="b"/>
              <a:pathLst>
                <a:path w="8610600" h="7860665">
                  <a:moveTo>
                    <a:pt x="0" y="0"/>
                  </a:moveTo>
                  <a:lnTo>
                    <a:pt x="8610599" y="0"/>
                  </a:lnTo>
                  <a:lnTo>
                    <a:pt x="8610599" y="7860267"/>
                  </a:lnTo>
                  <a:lnTo>
                    <a:pt x="0" y="786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4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1028699"/>
              <a:ext cx="8305799" cy="82295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104509" y="1007427"/>
            <a:ext cx="6225540" cy="10020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29739" marR="5080" indent="-1717675">
              <a:lnSpc>
                <a:spcPts val="3829"/>
              </a:lnSpc>
              <a:spcBef>
                <a:spcPts val="225"/>
              </a:spcBef>
            </a:pPr>
            <a:r>
              <a:rPr sz="3200" spc="575" dirty="0"/>
              <a:t>M</a:t>
            </a:r>
            <a:r>
              <a:rPr sz="3200" spc="265" dirty="0"/>
              <a:t>İ</a:t>
            </a:r>
            <a:r>
              <a:rPr sz="3200" spc="105" dirty="0"/>
              <a:t>LL</a:t>
            </a:r>
            <a:r>
              <a:rPr sz="3200" spc="270" dirty="0"/>
              <a:t>İ</a:t>
            </a:r>
            <a:r>
              <a:rPr sz="3200" spc="-365" dirty="0"/>
              <a:t> </a:t>
            </a:r>
            <a:r>
              <a:rPr sz="3200" spc="360" dirty="0"/>
              <a:t>S</a:t>
            </a:r>
            <a:r>
              <a:rPr sz="3200" spc="355" dirty="0"/>
              <a:t>A</a:t>
            </a:r>
            <a:r>
              <a:rPr sz="3200" spc="275" dirty="0"/>
              <a:t>V</a:t>
            </a:r>
            <a:r>
              <a:rPr sz="3200" spc="484" dirty="0"/>
              <a:t>U</a:t>
            </a:r>
            <a:r>
              <a:rPr sz="3200" spc="475" dirty="0"/>
              <a:t>N</a:t>
            </a:r>
            <a:r>
              <a:rPr sz="3200" spc="575" dirty="0"/>
              <a:t>M</a:t>
            </a:r>
            <a:r>
              <a:rPr sz="3200" spc="360" dirty="0"/>
              <a:t>A</a:t>
            </a:r>
            <a:r>
              <a:rPr sz="3200" spc="-365" dirty="0"/>
              <a:t> </a:t>
            </a:r>
            <a:r>
              <a:rPr sz="3200" spc="484" dirty="0"/>
              <a:t>Ü</a:t>
            </a:r>
            <a:r>
              <a:rPr sz="3200" spc="475" dirty="0"/>
              <a:t>N</a:t>
            </a:r>
            <a:r>
              <a:rPr sz="3200" spc="265" dirty="0"/>
              <a:t>İ</a:t>
            </a:r>
            <a:r>
              <a:rPr sz="3200" spc="275" dirty="0"/>
              <a:t>V</a:t>
            </a:r>
            <a:r>
              <a:rPr sz="3200" spc="195" dirty="0"/>
              <a:t>E</a:t>
            </a:r>
            <a:r>
              <a:rPr sz="3200" spc="375" dirty="0"/>
              <a:t>R</a:t>
            </a:r>
            <a:r>
              <a:rPr sz="3200" spc="360" dirty="0"/>
              <a:t>S</a:t>
            </a:r>
            <a:r>
              <a:rPr sz="3200" spc="265" dirty="0"/>
              <a:t>İ</a:t>
            </a:r>
            <a:r>
              <a:rPr sz="3200" spc="-10" dirty="0"/>
              <a:t>T</a:t>
            </a:r>
            <a:r>
              <a:rPr sz="3200" spc="195" dirty="0"/>
              <a:t>E</a:t>
            </a:r>
            <a:r>
              <a:rPr sz="3200" spc="360" dirty="0"/>
              <a:t>S</a:t>
            </a:r>
            <a:r>
              <a:rPr sz="3200" spc="285" dirty="0"/>
              <a:t>İ  </a:t>
            </a:r>
            <a:r>
              <a:rPr sz="3200" spc="160" dirty="0"/>
              <a:t>(</a:t>
            </a:r>
            <a:r>
              <a:rPr sz="3200" spc="575" dirty="0"/>
              <a:t>M</a:t>
            </a:r>
            <a:r>
              <a:rPr sz="3200" spc="360" dirty="0"/>
              <a:t>S</a:t>
            </a:r>
            <a:r>
              <a:rPr sz="3200" spc="484" dirty="0"/>
              <a:t>Ü</a:t>
            </a:r>
            <a:r>
              <a:rPr sz="3200" spc="165" dirty="0"/>
              <a:t>)</a:t>
            </a:r>
            <a:r>
              <a:rPr sz="3200" spc="-365" dirty="0"/>
              <a:t> </a:t>
            </a:r>
            <a:r>
              <a:rPr sz="3200" spc="360" dirty="0"/>
              <a:t>S</a:t>
            </a:r>
            <a:r>
              <a:rPr sz="3200" spc="265" dirty="0"/>
              <a:t>I</a:t>
            </a:r>
            <a:r>
              <a:rPr sz="3200" spc="475" dirty="0"/>
              <a:t>N</a:t>
            </a:r>
            <a:r>
              <a:rPr sz="3200" spc="355" dirty="0"/>
              <a:t>A</a:t>
            </a:r>
            <a:r>
              <a:rPr sz="3200" spc="275" dirty="0"/>
              <a:t>V</a:t>
            </a:r>
            <a:r>
              <a:rPr sz="3200" spc="270" dirty="0"/>
              <a:t>I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0752" y="2494350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0752" y="7066350"/>
            <a:ext cx="95250" cy="952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68083" y="2219712"/>
            <a:ext cx="6162040" cy="6883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95630" algn="just">
              <a:lnSpc>
                <a:spcPct val="125000"/>
              </a:lnSpc>
              <a:spcBef>
                <a:spcPts val="90"/>
              </a:spcBef>
            </a:pPr>
            <a:r>
              <a:rPr sz="2400" spc="290" dirty="0">
                <a:latin typeface="Microsoft Sans Serif"/>
                <a:cs typeface="Microsoft Sans Serif"/>
              </a:rPr>
              <a:t>Millî </a:t>
            </a:r>
            <a:r>
              <a:rPr sz="2400" spc="180" dirty="0">
                <a:latin typeface="Microsoft Sans Serif"/>
                <a:cs typeface="Microsoft Sans Serif"/>
              </a:rPr>
              <a:t>Savunma </a:t>
            </a:r>
            <a:r>
              <a:rPr sz="2400" spc="260" dirty="0">
                <a:latin typeface="Microsoft Sans Serif"/>
                <a:cs typeface="Microsoft Sans Serif"/>
              </a:rPr>
              <a:t>Üniversitesi </a:t>
            </a:r>
            <a:r>
              <a:rPr sz="2400" spc="220" dirty="0">
                <a:latin typeface="Microsoft Sans Serif"/>
                <a:cs typeface="Microsoft Sans Serif"/>
              </a:rPr>
              <a:t>askerî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215" dirty="0">
                <a:latin typeface="Microsoft Sans Serif"/>
                <a:cs typeface="Microsoft Sans Serif"/>
              </a:rPr>
              <a:t>alanda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305" dirty="0">
                <a:latin typeface="Microsoft Sans Serif"/>
                <a:cs typeface="Microsoft Sans Serif"/>
              </a:rPr>
              <a:t>eğitim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35" dirty="0">
                <a:latin typeface="Microsoft Sans Serif"/>
                <a:cs typeface="Microsoft Sans Serif"/>
              </a:rPr>
              <a:t>veren,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190" dirty="0">
                <a:latin typeface="Microsoft Sans Serif"/>
                <a:cs typeface="Microsoft Sans Serif"/>
              </a:rPr>
              <a:t>subay</a:t>
            </a:r>
            <a:r>
              <a:rPr sz="2400" spc="409" dirty="0">
                <a:latin typeface="Microsoft Sans Serif"/>
                <a:cs typeface="Microsoft Sans Serif"/>
              </a:rPr>
              <a:t> </a:t>
            </a:r>
            <a:r>
              <a:rPr sz="2400" spc="145" dirty="0">
                <a:latin typeface="Microsoft Sans Serif"/>
                <a:cs typeface="Microsoft Sans Serif"/>
              </a:rPr>
              <a:t>ve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25000"/>
              </a:lnSpc>
            </a:pPr>
            <a:r>
              <a:rPr sz="2400" spc="225" dirty="0">
                <a:latin typeface="Microsoft Sans Serif"/>
                <a:cs typeface="Microsoft Sans Serif"/>
              </a:rPr>
              <a:t>astsubay </a:t>
            </a:r>
            <a:r>
              <a:rPr sz="2400" spc="305" dirty="0">
                <a:latin typeface="Microsoft Sans Serif"/>
                <a:cs typeface="Microsoft Sans Serif"/>
              </a:rPr>
              <a:t>yetiştiren </a:t>
            </a:r>
            <a:r>
              <a:rPr sz="2400" spc="285" dirty="0">
                <a:latin typeface="Microsoft Sans Serif"/>
                <a:cs typeface="Microsoft Sans Serif"/>
              </a:rPr>
              <a:t>üniversitedir. </a:t>
            </a:r>
            <a:r>
              <a:rPr sz="2400" spc="135" dirty="0">
                <a:latin typeface="Microsoft Sans Serif"/>
                <a:cs typeface="Microsoft Sans Serif"/>
              </a:rPr>
              <a:t>Bu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305" dirty="0">
                <a:latin typeface="Microsoft Sans Serif"/>
                <a:cs typeface="Microsoft Sans Serif"/>
              </a:rPr>
              <a:t>bölümlerden </a:t>
            </a:r>
            <a:r>
              <a:rPr sz="2400" spc="229" dirty="0">
                <a:latin typeface="Microsoft Sans Serif"/>
                <a:cs typeface="Microsoft Sans Serif"/>
              </a:rPr>
              <a:t>mezun </a:t>
            </a:r>
            <a:r>
              <a:rPr sz="2400" spc="235" dirty="0">
                <a:latin typeface="Microsoft Sans Serif"/>
                <a:cs typeface="Microsoft Sans Serif"/>
              </a:rPr>
              <a:t>olan </a:t>
            </a:r>
            <a:r>
              <a:rPr sz="2400" spc="275" dirty="0">
                <a:latin typeface="Microsoft Sans Serif"/>
                <a:cs typeface="Microsoft Sans Serif"/>
              </a:rPr>
              <a:t>öğrenciler,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295" dirty="0">
                <a:latin typeface="Microsoft Sans Serif"/>
                <a:cs typeface="Microsoft Sans Serif"/>
              </a:rPr>
              <a:t>standart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320" dirty="0">
                <a:latin typeface="Microsoft Sans Serif"/>
                <a:cs typeface="Microsoft Sans Serif"/>
              </a:rPr>
              <a:t>fakülte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75" dirty="0">
                <a:latin typeface="Microsoft Sans Serif"/>
                <a:cs typeface="Microsoft Sans Serif"/>
              </a:rPr>
              <a:t>diplomasının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00" dirty="0">
                <a:latin typeface="Microsoft Sans Serif"/>
                <a:cs typeface="Microsoft Sans Serif"/>
              </a:rPr>
              <a:t>yanı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927100">
              <a:lnSpc>
                <a:spcPct val="125000"/>
              </a:lnSpc>
              <a:tabLst>
                <a:tab pos="735965" algn="l"/>
                <a:tab pos="1600200" algn="l"/>
                <a:tab pos="2538095" algn="l"/>
                <a:tab pos="3335654" algn="l"/>
                <a:tab pos="3418204" algn="l"/>
                <a:tab pos="3844290" algn="l"/>
                <a:tab pos="4488815" algn="l"/>
              </a:tabLst>
            </a:pPr>
            <a:r>
              <a:rPr sz="2400" spc="125" dirty="0">
                <a:latin typeface="Microsoft Sans Serif"/>
                <a:cs typeface="Microsoft Sans Serif"/>
              </a:rPr>
              <a:t>s</a:t>
            </a:r>
            <a:r>
              <a:rPr sz="2400" spc="305" dirty="0">
                <a:latin typeface="Microsoft Sans Serif"/>
                <a:cs typeface="Microsoft Sans Serif"/>
              </a:rPr>
              <a:t>ı</a:t>
            </a:r>
            <a:r>
              <a:rPr sz="2400" spc="380" dirty="0">
                <a:latin typeface="Microsoft Sans Serif"/>
                <a:cs typeface="Microsoft Sans Serif"/>
              </a:rPr>
              <a:t>r</a:t>
            </a:r>
            <a:r>
              <a:rPr sz="2400" spc="-65" dirty="0">
                <a:latin typeface="Microsoft Sans Serif"/>
                <a:cs typeface="Microsoft Sans Serif"/>
              </a:rPr>
              <a:t>a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340" dirty="0">
                <a:latin typeface="Microsoft Sans Serif"/>
                <a:cs typeface="Microsoft Sans Serif"/>
              </a:rPr>
              <a:t>o</a:t>
            </a:r>
            <a:r>
              <a:rPr sz="2400" spc="310" dirty="0">
                <a:latin typeface="Microsoft Sans Serif"/>
                <a:cs typeface="Microsoft Sans Serif"/>
              </a:rPr>
              <a:t>k</a:t>
            </a:r>
            <a:r>
              <a:rPr sz="2400" spc="300" dirty="0">
                <a:latin typeface="Microsoft Sans Serif"/>
                <a:cs typeface="Microsoft Sans Serif"/>
              </a:rPr>
              <a:t>u</a:t>
            </a:r>
            <a:r>
              <a:rPr sz="2400" spc="355" dirty="0">
                <a:latin typeface="Microsoft Sans Serif"/>
                <a:cs typeface="Microsoft Sans Serif"/>
              </a:rPr>
              <a:t>ll</a:t>
            </a:r>
            <a:r>
              <a:rPr sz="2400" spc="175" dirty="0">
                <a:latin typeface="Microsoft Sans Serif"/>
                <a:cs typeface="Microsoft Sans Serif"/>
              </a:rPr>
              <a:t>a</a:t>
            </a:r>
            <a:r>
              <a:rPr sz="2400" spc="380" dirty="0">
                <a:latin typeface="Microsoft Sans Serif"/>
                <a:cs typeface="Microsoft Sans Serif"/>
              </a:rPr>
              <a:t>r</a:t>
            </a:r>
            <a:r>
              <a:rPr sz="2400" spc="305" dirty="0">
                <a:latin typeface="Microsoft Sans Serif"/>
                <a:cs typeface="Microsoft Sans Serif"/>
              </a:rPr>
              <a:t>ı</a:t>
            </a:r>
            <a:r>
              <a:rPr sz="2400" spc="300" dirty="0">
                <a:latin typeface="Microsoft Sans Serif"/>
                <a:cs typeface="Microsoft Sans Serif"/>
              </a:rPr>
              <a:t>n</a:t>
            </a:r>
            <a:r>
              <a:rPr sz="2400" spc="-65" dirty="0">
                <a:latin typeface="Microsoft Sans Serif"/>
                <a:cs typeface="Microsoft Sans Serif"/>
              </a:rPr>
              <a:t>a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310" dirty="0">
                <a:latin typeface="Microsoft Sans Serif"/>
                <a:cs typeface="Microsoft Sans Serif"/>
              </a:rPr>
              <a:t>g</a:t>
            </a:r>
            <a:r>
              <a:rPr sz="2400" spc="340" dirty="0">
                <a:latin typeface="Microsoft Sans Serif"/>
                <a:cs typeface="Microsoft Sans Serif"/>
              </a:rPr>
              <a:t>ö</a:t>
            </a:r>
            <a:r>
              <a:rPr sz="2400" spc="380" dirty="0">
                <a:latin typeface="Microsoft Sans Serif"/>
                <a:cs typeface="Microsoft Sans Serif"/>
              </a:rPr>
              <a:t>r</a:t>
            </a:r>
            <a:r>
              <a:rPr sz="2400" spc="25" dirty="0">
                <a:latin typeface="Microsoft Sans Serif"/>
                <a:cs typeface="Microsoft Sans Serif"/>
              </a:rPr>
              <a:t>e</a:t>
            </a:r>
            <a:r>
              <a:rPr sz="2400" dirty="0">
                <a:latin typeface="Microsoft Sans Serif"/>
                <a:cs typeface="Microsoft Sans Serif"/>
              </a:rPr>
              <a:t>		</a:t>
            </a:r>
            <a:r>
              <a:rPr sz="2400" spc="125" dirty="0">
                <a:latin typeface="Microsoft Sans Serif"/>
                <a:cs typeface="Microsoft Sans Serif"/>
              </a:rPr>
              <a:t>s</a:t>
            </a:r>
            <a:r>
              <a:rPr sz="2400" spc="300" dirty="0">
                <a:latin typeface="Microsoft Sans Serif"/>
                <a:cs typeface="Microsoft Sans Serif"/>
              </a:rPr>
              <a:t>u</a:t>
            </a:r>
            <a:r>
              <a:rPr sz="2400" spc="340" dirty="0">
                <a:latin typeface="Microsoft Sans Serif"/>
                <a:cs typeface="Microsoft Sans Serif"/>
              </a:rPr>
              <a:t>b</a:t>
            </a:r>
            <a:r>
              <a:rPr sz="2400" spc="175" dirty="0">
                <a:latin typeface="Microsoft Sans Serif"/>
                <a:cs typeface="Microsoft Sans Serif"/>
              </a:rPr>
              <a:t>a</a:t>
            </a:r>
            <a:r>
              <a:rPr sz="2400" spc="10" dirty="0">
                <a:latin typeface="Microsoft Sans Serif"/>
                <a:cs typeface="Microsoft Sans Serif"/>
              </a:rPr>
              <a:t>y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260" dirty="0">
                <a:latin typeface="Microsoft Sans Serif"/>
                <a:cs typeface="Microsoft Sans Serif"/>
              </a:rPr>
              <a:t>v</a:t>
            </a:r>
            <a:r>
              <a:rPr sz="2400" spc="265" dirty="0">
                <a:latin typeface="Microsoft Sans Serif"/>
                <a:cs typeface="Microsoft Sans Serif"/>
              </a:rPr>
              <a:t>e</a:t>
            </a:r>
            <a:r>
              <a:rPr sz="2400" spc="250" dirty="0">
                <a:latin typeface="Microsoft Sans Serif"/>
                <a:cs typeface="Microsoft Sans Serif"/>
              </a:rPr>
              <a:t>y</a:t>
            </a:r>
            <a:r>
              <a:rPr sz="2400" spc="-45" dirty="0">
                <a:latin typeface="Microsoft Sans Serif"/>
                <a:cs typeface="Microsoft Sans Serif"/>
              </a:rPr>
              <a:t>a  </a:t>
            </a:r>
            <a:r>
              <a:rPr sz="2400" spc="225" dirty="0">
                <a:latin typeface="Microsoft Sans Serif"/>
                <a:cs typeface="Microsoft Sans Serif"/>
              </a:rPr>
              <a:t>astsubay	</a:t>
            </a:r>
            <a:r>
              <a:rPr sz="2400" spc="265" dirty="0">
                <a:latin typeface="Microsoft Sans Serif"/>
                <a:cs typeface="Microsoft Sans Serif"/>
              </a:rPr>
              <a:t>diploması	</a:t>
            </a:r>
            <a:r>
              <a:rPr sz="2400" spc="135" dirty="0">
                <a:latin typeface="Microsoft Sans Serif"/>
                <a:cs typeface="Microsoft Sans Serif"/>
              </a:rPr>
              <a:t>da	</a:t>
            </a:r>
            <a:r>
              <a:rPr sz="2400" spc="254" dirty="0">
                <a:latin typeface="Microsoft Sans Serif"/>
                <a:cs typeface="Microsoft Sans Serif"/>
              </a:rPr>
              <a:t>alırlar.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328295">
              <a:lnSpc>
                <a:spcPct val="125000"/>
              </a:lnSpc>
              <a:tabLst>
                <a:tab pos="854710" algn="l"/>
                <a:tab pos="1443990" algn="l"/>
                <a:tab pos="2333625" algn="l"/>
                <a:tab pos="2370455" algn="l"/>
                <a:tab pos="3074670" algn="l"/>
                <a:tab pos="3184525" algn="l"/>
                <a:tab pos="3886835" algn="l"/>
                <a:tab pos="4626610" algn="l"/>
                <a:tab pos="5438140" algn="l"/>
              </a:tabLst>
            </a:pPr>
            <a:r>
              <a:rPr sz="2400" spc="265" dirty="0">
                <a:latin typeface="Microsoft Sans Serif"/>
                <a:cs typeface="Microsoft Sans Serif"/>
              </a:rPr>
              <a:t>Ö</a:t>
            </a:r>
            <a:r>
              <a:rPr sz="2400" spc="310" dirty="0">
                <a:latin typeface="Microsoft Sans Serif"/>
                <a:cs typeface="Microsoft Sans Serif"/>
              </a:rPr>
              <a:t>ğ</a:t>
            </a:r>
            <a:r>
              <a:rPr sz="2400" spc="380" dirty="0">
                <a:latin typeface="Microsoft Sans Serif"/>
                <a:cs typeface="Microsoft Sans Serif"/>
              </a:rPr>
              <a:t>r</a:t>
            </a:r>
            <a:r>
              <a:rPr sz="2400" spc="265" dirty="0">
                <a:latin typeface="Microsoft Sans Serif"/>
                <a:cs typeface="Microsoft Sans Serif"/>
              </a:rPr>
              <a:t>e</a:t>
            </a:r>
            <a:r>
              <a:rPr sz="2400" spc="300" dirty="0">
                <a:latin typeface="Microsoft Sans Serif"/>
                <a:cs typeface="Microsoft Sans Serif"/>
              </a:rPr>
              <a:t>n</a:t>
            </a:r>
            <a:r>
              <a:rPr sz="2400" spc="170" dirty="0">
                <a:latin typeface="Microsoft Sans Serif"/>
                <a:cs typeface="Microsoft Sans Serif"/>
              </a:rPr>
              <a:t>c</a:t>
            </a:r>
            <a:r>
              <a:rPr sz="2400" spc="65" dirty="0">
                <a:latin typeface="Microsoft Sans Serif"/>
                <a:cs typeface="Microsoft Sans Serif"/>
              </a:rPr>
              <a:t>i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175" dirty="0">
                <a:latin typeface="Microsoft Sans Serif"/>
                <a:cs typeface="Microsoft Sans Serif"/>
              </a:rPr>
              <a:t>a</a:t>
            </a:r>
            <a:r>
              <a:rPr sz="2400" spc="355" dirty="0">
                <a:latin typeface="Microsoft Sans Serif"/>
                <a:cs typeface="Microsoft Sans Serif"/>
              </a:rPr>
              <a:t>l</a:t>
            </a:r>
            <a:r>
              <a:rPr sz="2400" spc="305" dirty="0">
                <a:latin typeface="Microsoft Sans Serif"/>
                <a:cs typeface="Microsoft Sans Serif"/>
              </a:rPr>
              <a:t>ı</a:t>
            </a:r>
            <a:r>
              <a:rPr sz="2400" spc="335" dirty="0">
                <a:latin typeface="Microsoft Sans Serif"/>
                <a:cs typeface="Microsoft Sans Serif"/>
              </a:rPr>
              <a:t>m</a:t>
            </a:r>
            <a:r>
              <a:rPr sz="2400" spc="65" dirty="0">
                <a:latin typeface="Microsoft Sans Serif"/>
                <a:cs typeface="Microsoft Sans Serif"/>
              </a:rPr>
              <a:t>ı</a:t>
            </a:r>
            <a:r>
              <a:rPr sz="2400" dirty="0">
                <a:latin typeface="Microsoft Sans Serif"/>
                <a:cs typeface="Microsoft Sans Serif"/>
              </a:rPr>
              <a:t>		</a:t>
            </a:r>
            <a:r>
              <a:rPr sz="2400" spc="305" dirty="0">
                <a:latin typeface="Microsoft Sans Serif"/>
                <a:cs typeface="Microsoft Sans Serif"/>
              </a:rPr>
              <a:t>i</a:t>
            </a:r>
            <a:r>
              <a:rPr sz="2400" spc="170" dirty="0">
                <a:latin typeface="Microsoft Sans Serif"/>
                <a:cs typeface="Microsoft Sans Serif"/>
              </a:rPr>
              <a:t>ç</a:t>
            </a:r>
            <a:r>
              <a:rPr sz="2400" spc="305" dirty="0">
                <a:latin typeface="Microsoft Sans Serif"/>
                <a:cs typeface="Microsoft Sans Serif"/>
              </a:rPr>
              <a:t>i</a:t>
            </a:r>
            <a:r>
              <a:rPr sz="2400" spc="60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295" dirty="0">
                <a:latin typeface="Microsoft Sans Serif"/>
                <a:cs typeface="Microsoft Sans Serif"/>
              </a:rPr>
              <a:t>h</a:t>
            </a:r>
            <a:r>
              <a:rPr sz="2400" spc="265" dirty="0">
                <a:latin typeface="Microsoft Sans Serif"/>
                <a:cs typeface="Microsoft Sans Serif"/>
              </a:rPr>
              <a:t>e</a:t>
            </a:r>
            <a:r>
              <a:rPr sz="2400" spc="95" dirty="0">
                <a:latin typeface="Microsoft Sans Serif"/>
                <a:cs typeface="Microsoft Sans Serif"/>
              </a:rPr>
              <a:t>m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95" dirty="0">
                <a:latin typeface="Microsoft Sans Serif"/>
                <a:cs typeface="Microsoft Sans Serif"/>
              </a:rPr>
              <a:t>Y</a:t>
            </a:r>
            <a:r>
              <a:rPr sz="2400" spc="170" dirty="0">
                <a:latin typeface="Microsoft Sans Serif"/>
                <a:cs typeface="Microsoft Sans Serif"/>
              </a:rPr>
              <a:t>K</a:t>
            </a:r>
            <a:r>
              <a:rPr sz="2400" spc="-305" dirty="0">
                <a:latin typeface="Microsoft Sans Serif"/>
                <a:cs typeface="Microsoft Sans Serif"/>
              </a:rPr>
              <a:t>S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295" dirty="0">
                <a:latin typeface="Microsoft Sans Serif"/>
                <a:cs typeface="Microsoft Sans Serif"/>
              </a:rPr>
              <a:t>h</a:t>
            </a:r>
            <a:r>
              <a:rPr sz="2400" spc="265" dirty="0">
                <a:latin typeface="Microsoft Sans Serif"/>
                <a:cs typeface="Microsoft Sans Serif"/>
              </a:rPr>
              <a:t>e</a:t>
            </a:r>
            <a:r>
              <a:rPr sz="2400" spc="95" dirty="0">
                <a:latin typeface="Microsoft Sans Serif"/>
                <a:cs typeface="Microsoft Sans Serif"/>
              </a:rPr>
              <a:t>m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340" dirty="0">
                <a:latin typeface="Microsoft Sans Serif"/>
                <a:cs typeface="Microsoft Sans Serif"/>
              </a:rPr>
              <a:t>d</a:t>
            </a:r>
            <a:r>
              <a:rPr sz="2400" spc="15" dirty="0">
                <a:latin typeface="Microsoft Sans Serif"/>
                <a:cs typeface="Microsoft Sans Serif"/>
              </a:rPr>
              <a:t>e  </a:t>
            </a:r>
            <a:r>
              <a:rPr sz="2400" spc="80" dirty="0">
                <a:latin typeface="Microsoft Sans Serif"/>
                <a:cs typeface="Microsoft Sans Serif"/>
              </a:rPr>
              <a:t>MSÜ	</a:t>
            </a:r>
            <a:r>
              <a:rPr sz="2400" spc="215" dirty="0">
                <a:latin typeface="Microsoft Sans Serif"/>
                <a:cs typeface="Microsoft Sans Serif"/>
              </a:rPr>
              <a:t>sınavına	</a:t>
            </a:r>
            <a:r>
              <a:rPr sz="2400" spc="240" dirty="0">
                <a:latin typeface="Microsoft Sans Serif"/>
                <a:cs typeface="Microsoft Sans Serif"/>
              </a:rPr>
              <a:t>giriş		</a:t>
            </a:r>
            <a:r>
              <a:rPr sz="2400" spc="260" dirty="0">
                <a:latin typeface="Microsoft Sans Serif"/>
                <a:cs typeface="Microsoft Sans Serif"/>
              </a:rPr>
              <a:t>şartı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295" dirty="0">
                <a:latin typeface="Microsoft Sans Serif"/>
                <a:cs typeface="Microsoft Sans Serif"/>
              </a:rPr>
              <a:t>bulunmaktadır.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562610">
              <a:lnSpc>
                <a:spcPct val="125000"/>
              </a:lnSpc>
              <a:tabLst>
                <a:tab pos="854710" algn="l"/>
                <a:tab pos="1509395" algn="l"/>
                <a:tab pos="1823085" algn="l"/>
                <a:tab pos="3822700" algn="l"/>
                <a:tab pos="4665345" algn="l"/>
              </a:tabLst>
            </a:pPr>
            <a:r>
              <a:rPr sz="2400" spc="360" dirty="0">
                <a:latin typeface="Microsoft Sans Serif"/>
                <a:cs typeface="Microsoft Sans Serif"/>
              </a:rPr>
              <a:t>M</a:t>
            </a:r>
            <a:r>
              <a:rPr sz="2400" spc="-65" dirty="0">
                <a:latin typeface="Microsoft Sans Serif"/>
                <a:cs typeface="Microsoft Sans Serif"/>
              </a:rPr>
              <a:t>S</a:t>
            </a:r>
            <a:r>
              <a:rPr sz="2400" spc="-60" dirty="0">
                <a:latin typeface="Microsoft Sans Serif"/>
                <a:cs typeface="Microsoft Sans Serif"/>
              </a:rPr>
              <a:t>Ü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125" dirty="0">
                <a:latin typeface="Microsoft Sans Serif"/>
                <a:cs typeface="Microsoft Sans Serif"/>
              </a:rPr>
              <a:t>s</a:t>
            </a:r>
            <a:r>
              <a:rPr sz="2400" spc="305" dirty="0">
                <a:latin typeface="Microsoft Sans Serif"/>
                <a:cs typeface="Microsoft Sans Serif"/>
              </a:rPr>
              <a:t>ı</a:t>
            </a:r>
            <a:r>
              <a:rPr sz="2400" spc="300" dirty="0">
                <a:latin typeface="Microsoft Sans Serif"/>
                <a:cs typeface="Microsoft Sans Serif"/>
              </a:rPr>
              <a:t>n</a:t>
            </a:r>
            <a:r>
              <a:rPr sz="2400" spc="175" dirty="0">
                <a:latin typeface="Microsoft Sans Serif"/>
                <a:cs typeface="Microsoft Sans Serif"/>
              </a:rPr>
              <a:t>a</a:t>
            </a:r>
            <a:r>
              <a:rPr sz="2400" spc="20" dirty="0">
                <a:latin typeface="Microsoft Sans Serif"/>
                <a:cs typeface="Microsoft Sans Serif"/>
              </a:rPr>
              <a:t>v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340" dirty="0">
                <a:latin typeface="Microsoft Sans Serif"/>
                <a:cs typeface="Microsoft Sans Serif"/>
              </a:rPr>
              <a:t>b</a:t>
            </a:r>
            <a:r>
              <a:rPr sz="2400" spc="175" dirty="0">
                <a:latin typeface="Microsoft Sans Serif"/>
                <a:cs typeface="Microsoft Sans Serif"/>
              </a:rPr>
              <a:t>a</a:t>
            </a:r>
            <a:r>
              <a:rPr sz="2400" spc="125" dirty="0">
                <a:latin typeface="Microsoft Sans Serif"/>
                <a:cs typeface="Microsoft Sans Serif"/>
              </a:rPr>
              <a:t>ş</a:t>
            </a:r>
            <a:r>
              <a:rPr sz="2400" spc="260" dirty="0">
                <a:latin typeface="Microsoft Sans Serif"/>
                <a:cs typeface="Microsoft Sans Serif"/>
              </a:rPr>
              <a:t>v</a:t>
            </a:r>
            <a:r>
              <a:rPr sz="2400" spc="300" dirty="0">
                <a:latin typeface="Microsoft Sans Serif"/>
                <a:cs typeface="Microsoft Sans Serif"/>
              </a:rPr>
              <a:t>u</a:t>
            </a:r>
            <a:r>
              <a:rPr sz="2400" spc="380" dirty="0">
                <a:latin typeface="Microsoft Sans Serif"/>
                <a:cs typeface="Microsoft Sans Serif"/>
              </a:rPr>
              <a:t>r</a:t>
            </a:r>
            <a:r>
              <a:rPr sz="2400" spc="300" dirty="0">
                <a:latin typeface="Microsoft Sans Serif"/>
                <a:cs typeface="Microsoft Sans Serif"/>
              </a:rPr>
              <a:t>u</a:t>
            </a:r>
            <a:r>
              <a:rPr sz="2400" spc="355" dirty="0">
                <a:latin typeface="Microsoft Sans Serif"/>
                <a:cs typeface="Microsoft Sans Serif"/>
              </a:rPr>
              <a:t>l</a:t>
            </a:r>
            <a:r>
              <a:rPr sz="2400" spc="175" dirty="0">
                <a:latin typeface="Microsoft Sans Serif"/>
                <a:cs typeface="Microsoft Sans Serif"/>
              </a:rPr>
              <a:t>a</a:t>
            </a:r>
            <a:r>
              <a:rPr sz="2400" spc="380" dirty="0">
                <a:latin typeface="Microsoft Sans Serif"/>
                <a:cs typeface="Microsoft Sans Serif"/>
              </a:rPr>
              <a:t>r</a:t>
            </a:r>
            <a:r>
              <a:rPr sz="2400" spc="65" dirty="0">
                <a:latin typeface="Microsoft Sans Serif"/>
                <a:cs typeface="Microsoft Sans Serif"/>
              </a:rPr>
              <a:t>ı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3</a:t>
            </a:r>
            <a:r>
              <a:rPr sz="2400" spc="-39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2400" spc="-39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280" dirty="0">
                <a:solidFill>
                  <a:srgbClr val="FF0000"/>
                </a:solidFill>
                <a:latin typeface="Microsoft Sans Serif"/>
                <a:cs typeface="Microsoft Sans Serif"/>
              </a:rPr>
              <a:t>3</a:t>
            </a:r>
            <a:r>
              <a:rPr sz="24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0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265" dirty="0">
                <a:latin typeface="Microsoft Sans Serif"/>
                <a:cs typeface="Microsoft Sans Serif"/>
              </a:rPr>
              <a:t>O</a:t>
            </a:r>
            <a:r>
              <a:rPr sz="2400" spc="15" dirty="0">
                <a:latin typeface="Microsoft Sans Serif"/>
                <a:cs typeface="Microsoft Sans Serif"/>
              </a:rPr>
              <a:t>C</a:t>
            </a:r>
            <a:r>
              <a:rPr sz="2400" spc="254" dirty="0">
                <a:latin typeface="Microsoft Sans Serif"/>
                <a:cs typeface="Microsoft Sans Serif"/>
              </a:rPr>
              <a:t>A</a:t>
            </a:r>
            <a:r>
              <a:rPr sz="2400" spc="-45" dirty="0">
                <a:latin typeface="Microsoft Sans Serif"/>
                <a:cs typeface="Microsoft Sans Serif"/>
              </a:rPr>
              <a:t>K  </a:t>
            </a:r>
            <a:r>
              <a:rPr sz="2400" spc="310" dirty="0">
                <a:latin typeface="Microsoft Sans Serif"/>
                <a:cs typeface="Microsoft Sans Serif"/>
              </a:rPr>
              <a:t>tarihleri	</a:t>
            </a:r>
            <a:r>
              <a:rPr sz="2400" spc="215" dirty="0">
                <a:latin typeface="Microsoft Sans Serif"/>
                <a:cs typeface="Microsoft Sans Serif"/>
              </a:rPr>
              <a:t>arasında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995420" algn="l"/>
              </a:tabLst>
            </a:pPr>
            <a:r>
              <a:rPr sz="2400" spc="300" dirty="0">
                <a:latin typeface="Microsoft Sans Serif"/>
                <a:cs typeface="Microsoft Sans Serif"/>
              </a:rPr>
              <a:t>https://ais.</a:t>
            </a:r>
            <a:r>
              <a:rPr sz="2400" spc="-390" dirty="0">
                <a:latin typeface="Microsoft Sans Serif"/>
                <a:cs typeface="Microsoft Sans Serif"/>
              </a:rPr>
              <a:t> </a:t>
            </a:r>
            <a:r>
              <a:rPr sz="2400" spc="195" dirty="0">
                <a:latin typeface="Microsoft Sans Serif"/>
                <a:cs typeface="Microsoft Sans Serif"/>
              </a:rPr>
              <a:t>osym.</a:t>
            </a:r>
            <a:r>
              <a:rPr sz="2400" spc="-390" dirty="0">
                <a:latin typeface="Microsoft Sans Serif"/>
                <a:cs typeface="Microsoft Sans Serif"/>
              </a:rPr>
              <a:t> </a:t>
            </a:r>
            <a:r>
              <a:rPr sz="2400" spc="210" dirty="0">
                <a:latin typeface="Microsoft Sans Serif"/>
                <a:cs typeface="Microsoft Sans Serif"/>
              </a:rPr>
              <a:t>gov.</a:t>
            </a:r>
            <a:r>
              <a:rPr sz="2400" spc="-390" dirty="0">
                <a:latin typeface="Microsoft Sans Serif"/>
                <a:cs typeface="Microsoft Sans Serif"/>
              </a:rPr>
              <a:t> </a:t>
            </a:r>
            <a:r>
              <a:rPr sz="2400" spc="345" dirty="0">
                <a:latin typeface="Microsoft Sans Serif"/>
                <a:cs typeface="Microsoft Sans Serif"/>
              </a:rPr>
              <a:t>tr	</a:t>
            </a:r>
            <a:r>
              <a:rPr sz="2400" spc="225" dirty="0">
                <a:latin typeface="Microsoft Sans Serif"/>
                <a:cs typeface="Microsoft Sans Serif"/>
              </a:rPr>
              <a:t>adresi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72390">
              <a:lnSpc>
                <a:spcPct val="125000"/>
              </a:lnSpc>
              <a:tabLst>
                <a:tab pos="1798320" algn="l"/>
                <a:tab pos="2766695" algn="l"/>
                <a:tab pos="3351529" algn="l"/>
                <a:tab pos="3659504" algn="l"/>
                <a:tab pos="4561205" algn="l"/>
              </a:tabLst>
            </a:pPr>
            <a:r>
              <a:rPr sz="2400" spc="300" dirty="0">
                <a:latin typeface="Microsoft Sans Serif"/>
                <a:cs typeface="Microsoft Sans Serif"/>
              </a:rPr>
              <a:t>ü</a:t>
            </a:r>
            <a:r>
              <a:rPr sz="2400" spc="185" dirty="0">
                <a:latin typeface="Microsoft Sans Serif"/>
                <a:cs typeface="Microsoft Sans Serif"/>
              </a:rPr>
              <a:t>z</a:t>
            </a:r>
            <a:r>
              <a:rPr sz="2400" spc="265" dirty="0">
                <a:latin typeface="Microsoft Sans Serif"/>
                <a:cs typeface="Microsoft Sans Serif"/>
              </a:rPr>
              <a:t>e</a:t>
            </a:r>
            <a:r>
              <a:rPr sz="2400" spc="380" dirty="0">
                <a:latin typeface="Microsoft Sans Serif"/>
                <a:cs typeface="Microsoft Sans Serif"/>
              </a:rPr>
              <a:t>r</a:t>
            </a:r>
            <a:r>
              <a:rPr sz="2400" spc="305" dirty="0">
                <a:latin typeface="Microsoft Sans Serif"/>
                <a:cs typeface="Microsoft Sans Serif"/>
              </a:rPr>
              <a:t>i</a:t>
            </a:r>
            <a:r>
              <a:rPr sz="2400" spc="300" dirty="0">
                <a:latin typeface="Microsoft Sans Serif"/>
                <a:cs typeface="Microsoft Sans Serif"/>
              </a:rPr>
              <a:t>n</a:t>
            </a:r>
            <a:r>
              <a:rPr sz="2400" spc="340" dirty="0">
                <a:latin typeface="Microsoft Sans Serif"/>
                <a:cs typeface="Microsoft Sans Serif"/>
              </a:rPr>
              <a:t>d</a:t>
            </a:r>
            <a:r>
              <a:rPr sz="2400" spc="265" dirty="0">
                <a:latin typeface="Microsoft Sans Serif"/>
                <a:cs typeface="Microsoft Sans Serif"/>
              </a:rPr>
              <a:t>e</a:t>
            </a:r>
            <a:r>
              <a:rPr sz="2400" spc="60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125" dirty="0">
                <a:latin typeface="Microsoft Sans Serif"/>
                <a:cs typeface="Microsoft Sans Serif"/>
              </a:rPr>
              <a:t>s</a:t>
            </a:r>
            <a:r>
              <a:rPr sz="2400" spc="305" dirty="0">
                <a:latin typeface="Microsoft Sans Serif"/>
                <a:cs typeface="Microsoft Sans Serif"/>
              </a:rPr>
              <a:t>ı</a:t>
            </a:r>
            <a:r>
              <a:rPr sz="2400" spc="300" dirty="0">
                <a:latin typeface="Microsoft Sans Serif"/>
                <a:cs typeface="Microsoft Sans Serif"/>
              </a:rPr>
              <a:t>n</a:t>
            </a:r>
            <a:r>
              <a:rPr sz="2400" spc="175" dirty="0">
                <a:latin typeface="Microsoft Sans Serif"/>
                <a:cs typeface="Microsoft Sans Serif"/>
              </a:rPr>
              <a:t>a</a:t>
            </a:r>
            <a:r>
              <a:rPr sz="2400" spc="20" dirty="0">
                <a:latin typeface="Microsoft Sans Serif"/>
                <a:cs typeface="Microsoft Sans Serif"/>
              </a:rPr>
              <a:t>v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305" dirty="0">
                <a:latin typeface="Microsoft Sans Serif"/>
                <a:cs typeface="Microsoft Sans Serif"/>
              </a:rPr>
              <a:t>i</a:t>
            </a:r>
            <a:r>
              <a:rPr sz="2400" spc="125" dirty="0">
                <a:latin typeface="Microsoft Sans Serif"/>
                <a:cs typeface="Microsoft Sans Serif"/>
              </a:rPr>
              <a:t>s</a:t>
            </a:r>
            <a:r>
              <a:rPr sz="2400" spc="25" dirty="0">
                <a:latin typeface="Microsoft Sans Serif"/>
                <a:cs typeface="Microsoft Sans Serif"/>
              </a:rPr>
              <a:t>e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4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3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360" dirty="0">
                <a:latin typeface="Microsoft Sans Serif"/>
                <a:cs typeface="Microsoft Sans Serif"/>
              </a:rPr>
              <a:t>M</a:t>
            </a:r>
            <a:r>
              <a:rPr sz="2400" spc="175" dirty="0">
                <a:latin typeface="Microsoft Sans Serif"/>
                <a:cs typeface="Microsoft Sans Serif"/>
              </a:rPr>
              <a:t>a</a:t>
            </a:r>
            <a:r>
              <a:rPr sz="2400" spc="380" dirty="0">
                <a:latin typeface="Microsoft Sans Serif"/>
                <a:cs typeface="Microsoft Sans Serif"/>
              </a:rPr>
              <a:t>r</a:t>
            </a:r>
            <a:r>
              <a:rPr sz="2400" spc="310" dirty="0">
                <a:latin typeface="Microsoft Sans Serif"/>
                <a:cs typeface="Microsoft Sans Serif"/>
              </a:rPr>
              <a:t>t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550" dirty="0">
                <a:latin typeface="Microsoft Sans Serif"/>
                <a:cs typeface="Microsoft Sans Serif"/>
              </a:rPr>
              <a:t>t</a:t>
            </a:r>
            <a:r>
              <a:rPr sz="2400" spc="175" dirty="0">
                <a:latin typeface="Microsoft Sans Serif"/>
                <a:cs typeface="Microsoft Sans Serif"/>
              </a:rPr>
              <a:t>a</a:t>
            </a:r>
            <a:r>
              <a:rPr sz="2400" spc="380" dirty="0">
                <a:latin typeface="Microsoft Sans Serif"/>
                <a:cs typeface="Microsoft Sans Serif"/>
              </a:rPr>
              <a:t>r</a:t>
            </a:r>
            <a:r>
              <a:rPr sz="2400" spc="305" dirty="0">
                <a:latin typeface="Microsoft Sans Serif"/>
                <a:cs typeface="Microsoft Sans Serif"/>
              </a:rPr>
              <a:t>i</a:t>
            </a:r>
            <a:r>
              <a:rPr sz="2400" spc="295" dirty="0">
                <a:latin typeface="Microsoft Sans Serif"/>
                <a:cs typeface="Microsoft Sans Serif"/>
              </a:rPr>
              <a:t>h</a:t>
            </a:r>
            <a:r>
              <a:rPr sz="2400" spc="305" dirty="0">
                <a:latin typeface="Microsoft Sans Serif"/>
                <a:cs typeface="Microsoft Sans Serif"/>
              </a:rPr>
              <a:t>i</a:t>
            </a:r>
            <a:r>
              <a:rPr sz="2400" spc="300" dirty="0">
                <a:latin typeface="Microsoft Sans Serif"/>
                <a:cs typeface="Microsoft Sans Serif"/>
              </a:rPr>
              <a:t>n</a:t>
            </a:r>
            <a:r>
              <a:rPr sz="2400" spc="340" dirty="0">
                <a:latin typeface="Microsoft Sans Serif"/>
                <a:cs typeface="Microsoft Sans Serif"/>
              </a:rPr>
              <a:t>d</a:t>
            </a:r>
            <a:r>
              <a:rPr sz="2400" spc="15" dirty="0">
                <a:latin typeface="Microsoft Sans Serif"/>
                <a:cs typeface="Microsoft Sans Serif"/>
              </a:rPr>
              <a:t>e  </a:t>
            </a:r>
            <a:r>
              <a:rPr sz="2400" spc="280" dirty="0">
                <a:latin typeface="Microsoft Sans Serif"/>
                <a:cs typeface="Microsoft Sans Serif"/>
              </a:rPr>
              <a:t>yapılmaktadır.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3283" y="3034139"/>
            <a:ext cx="16687800" cy="352425"/>
            <a:chOff x="503283" y="3034139"/>
            <a:chExt cx="16687800" cy="352425"/>
          </a:xfrm>
        </p:grpSpPr>
        <p:sp>
          <p:nvSpPr>
            <p:cNvPr id="4" name="object 4"/>
            <p:cNvSpPr/>
            <p:nvPr/>
          </p:nvSpPr>
          <p:spPr>
            <a:xfrm>
              <a:off x="512814" y="3205595"/>
              <a:ext cx="16668750" cy="9525"/>
            </a:xfrm>
            <a:custGeom>
              <a:avLst/>
              <a:gdLst/>
              <a:ahLst/>
              <a:cxnLst/>
              <a:rect l="l" t="t" r="r" b="b"/>
              <a:pathLst>
                <a:path w="16668750" h="9525">
                  <a:moveTo>
                    <a:pt x="0" y="9514"/>
                  </a:moveTo>
                  <a:lnTo>
                    <a:pt x="16668221" y="0"/>
                  </a:lnTo>
                </a:path>
              </a:pathLst>
            </a:custGeom>
            <a:ln w="19049">
              <a:solidFill>
                <a:srgbClr val="D5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3275" y="3034143"/>
              <a:ext cx="14055725" cy="352425"/>
            </a:xfrm>
            <a:custGeom>
              <a:avLst/>
              <a:gdLst/>
              <a:ahLst/>
              <a:cxnLst/>
              <a:rect l="l" t="t" r="r" b="b"/>
              <a:pathLst>
                <a:path w="14055725" h="352425">
                  <a:moveTo>
                    <a:pt x="323850" y="161925"/>
                  </a:moveTo>
                  <a:lnTo>
                    <a:pt x="318071" y="118884"/>
                  </a:lnTo>
                  <a:lnTo>
                    <a:pt x="301739" y="80200"/>
                  </a:lnTo>
                  <a:lnTo>
                    <a:pt x="276428" y="47434"/>
                  </a:lnTo>
                  <a:lnTo>
                    <a:pt x="243649" y="22110"/>
                  </a:lnTo>
                  <a:lnTo>
                    <a:pt x="204978" y="5791"/>
                  </a:lnTo>
                  <a:lnTo>
                    <a:pt x="161925" y="0"/>
                  </a:lnTo>
                  <a:lnTo>
                    <a:pt x="118884" y="5791"/>
                  </a:lnTo>
                  <a:lnTo>
                    <a:pt x="80200" y="22110"/>
                  </a:lnTo>
                  <a:lnTo>
                    <a:pt x="47434" y="47434"/>
                  </a:lnTo>
                  <a:lnTo>
                    <a:pt x="22110" y="80200"/>
                  </a:lnTo>
                  <a:lnTo>
                    <a:pt x="5791" y="118884"/>
                  </a:lnTo>
                  <a:lnTo>
                    <a:pt x="0" y="161925"/>
                  </a:lnTo>
                  <a:lnTo>
                    <a:pt x="5791" y="204978"/>
                  </a:lnTo>
                  <a:lnTo>
                    <a:pt x="22110" y="243649"/>
                  </a:lnTo>
                  <a:lnTo>
                    <a:pt x="47434" y="276428"/>
                  </a:lnTo>
                  <a:lnTo>
                    <a:pt x="80200" y="301739"/>
                  </a:lnTo>
                  <a:lnTo>
                    <a:pt x="118884" y="318071"/>
                  </a:lnTo>
                  <a:lnTo>
                    <a:pt x="161925" y="323850"/>
                  </a:lnTo>
                  <a:lnTo>
                    <a:pt x="204978" y="318071"/>
                  </a:lnTo>
                  <a:lnTo>
                    <a:pt x="243649" y="301739"/>
                  </a:lnTo>
                  <a:lnTo>
                    <a:pt x="276428" y="276428"/>
                  </a:lnTo>
                  <a:lnTo>
                    <a:pt x="301739" y="243649"/>
                  </a:lnTo>
                  <a:lnTo>
                    <a:pt x="318071" y="204978"/>
                  </a:lnTo>
                  <a:lnTo>
                    <a:pt x="323850" y="161925"/>
                  </a:lnTo>
                  <a:close/>
                </a:path>
                <a:path w="14055725" h="352425">
                  <a:moveTo>
                    <a:pt x="3225927" y="190500"/>
                  </a:moveTo>
                  <a:lnTo>
                    <a:pt x="3220135" y="147459"/>
                  </a:lnTo>
                  <a:lnTo>
                    <a:pt x="3203816" y="108775"/>
                  </a:lnTo>
                  <a:lnTo>
                    <a:pt x="3178492" y="76009"/>
                  </a:lnTo>
                  <a:lnTo>
                    <a:pt x="3145726" y="50685"/>
                  </a:lnTo>
                  <a:lnTo>
                    <a:pt x="3107042" y="34366"/>
                  </a:lnTo>
                  <a:lnTo>
                    <a:pt x="3064002" y="28575"/>
                  </a:lnTo>
                  <a:lnTo>
                    <a:pt x="3020949" y="34366"/>
                  </a:lnTo>
                  <a:lnTo>
                    <a:pt x="2982277" y="50685"/>
                  </a:lnTo>
                  <a:lnTo>
                    <a:pt x="2949498" y="76009"/>
                  </a:lnTo>
                  <a:lnTo>
                    <a:pt x="2924175" y="108775"/>
                  </a:lnTo>
                  <a:lnTo>
                    <a:pt x="2907855" y="147459"/>
                  </a:lnTo>
                  <a:lnTo>
                    <a:pt x="2902077" y="190500"/>
                  </a:lnTo>
                  <a:lnTo>
                    <a:pt x="2907855" y="233553"/>
                  </a:lnTo>
                  <a:lnTo>
                    <a:pt x="2924175" y="272224"/>
                  </a:lnTo>
                  <a:lnTo>
                    <a:pt x="2949498" y="305003"/>
                  </a:lnTo>
                  <a:lnTo>
                    <a:pt x="2982277" y="330314"/>
                  </a:lnTo>
                  <a:lnTo>
                    <a:pt x="3020949" y="346646"/>
                  </a:lnTo>
                  <a:lnTo>
                    <a:pt x="3064002" y="352425"/>
                  </a:lnTo>
                  <a:lnTo>
                    <a:pt x="3107042" y="346646"/>
                  </a:lnTo>
                  <a:lnTo>
                    <a:pt x="3145726" y="330314"/>
                  </a:lnTo>
                  <a:lnTo>
                    <a:pt x="3178492" y="305003"/>
                  </a:lnTo>
                  <a:lnTo>
                    <a:pt x="3203816" y="272224"/>
                  </a:lnTo>
                  <a:lnTo>
                    <a:pt x="3220135" y="233553"/>
                  </a:lnTo>
                  <a:lnTo>
                    <a:pt x="3225927" y="190500"/>
                  </a:lnTo>
                  <a:close/>
                </a:path>
                <a:path w="14055725" h="352425">
                  <a:moveTo>
                    <a:pt x="7319886" y="171450"/>
                  </a:moveTo>
                  <a:lnTo>
                    <a:pt x="7314095" y="128409"/>
                  </a:lnTo>
                  <a:lnTo>
                    <a:pt x="7297775" y="89725"/>
                  </a:lnTo>
                  <a:lnTo>
                    <a:pt x="7272452" y="56959"/>
                  </a:lnTo>
                  <a:lnTo>
                    <a:pt x="7239686" y="31635"/>
                  </a:lnTo>
                  <a:lnTo>
                    <a:pt x="7201001" y="15316"/>
                  </a:lnTo>
                  <a:lnTo>
                    <a:pt x="7157961" y="9525"/>
                  </a:lnTo>
                  <a:lnTo>
                    <a:pt x="7114908" y="15316"/>
                  </a:lnTo>
                  <a:lnTo>
                    <a:pt x="7076237" y="31635"/>
                  </a:lnTo>
                  <a:lnTo>
                    <a:pt x="7043458" y="56959"/>
                  </a:lnTo>
                  <a:lnTo>
                    <a:pt x="7018147" y="89725"/>
                  </a:lnTo>
                  <a:lnTo>
                    <a:pt x="7001815" y="128409"/>
                  </a:lnTo>
                  <a:lnTo>
                    <a:pt x="6996036" y="171450"/>
                  </a:lnTo>
                  <a:lnTo>
                    <a:pt x="7001815" y="214503"/>
                  </a:lnTo>
                  <a:lnTo>
                    <a:pt x="7018147" y="253174"/>
                  </a:lnTo>
                  <a:lnTo>
                    <a:pt x="7043458" y="285953"/>
                  </a:lnTo>
                  <a:lnTo>
                    <a:pt x="7076237" y="311264"/>
                  </a:lnTo>
                  <a:lnTo>
                    <a:pt x="7114908" y="327596"/>
                  </a:lnTo>
                  <a:lnTo>
                    <a:pt x="7157961" y="333375"/>
                  </a:lnTo>
                  <a:lnTo>
                    <a:pt x="7201001" y="327596"/>
                  </a:lnTo>
                  <a:lnTo>
                    <a:pt x="7239686" y="311264"/>
                  </a:lnTo>
                  <a:lnTo>
                    <a:pt x="7272452" y="285953"/>
                  </a:lnTo>
                  <a:lnTo>
                    <a:pt x="7297775" y="253174"/>
                  </a:lnTo>
                  <a:lnTo>
                    <a:pt x="7314095" y="214503"/>
                  </a:lnTo>
                  <a:lnTo>
                    <a:pt x="7319886" y="171450"/>
                  </a:lnTo>
                  <a:close/>
                </a:path>
                <a:path w="14055725" h="352425">
                  <a:moveTo>
                    <a:pt x="10037102" y="190500"/>
                  </a:moveTo>
                  <a:lnTo>
                    <a:pt x="10031324" y="147459"/>
                  </a:lnTo>
                  <a:lnTo>
                    <a:pt x="10015004" y="108775"/>
                  </a:lnTo>
                  <a:lnTo>
                    <a:pt x="9989680" y="76009"/>
                  </a:lnTo>
                  <a:lnTo>
                    <a:pt x="9956914" y="50685"/>
                  </a:lnTo>
                  <a:lnTo>
                    <a:pt x="9918230" y="34366"/>
                  </a:lnTo>
                  <a:lnTo>
                    <a:pt x="9875177" y="28575"/>
                  </a:lnTo>
                  <a:lnTo>
                    <a:pt x="9832137" y="34366"/>
                  </a:lnTo>
                  <a:lnTo>
                    <a:pt x="9793453" y="50685"/>
                  </a:lnTo>
                  <a:lnTo>
                    <a:pt x="9760687" y="76009"/>
                  </a:lnTo>
                  <a:lnTo>
                    <a:pt x="9735363" y="108775"/>
                  </a:lnTo>
                  <a:lnTo>
                    <a:pt x="9719043" y="147459"/>
                  </a:lnTo>
                  <a:lnTo>
                    <a:pt x="9713265" y="190500"/>
                  </a:lnTo>
                  <a:lnTo>
                    <a:pt x="9719043" y="233553"/>
                  </a:lnTo>
                  <a:lnTo>
                    <a:pt x="9735363" y="272224"/>
                  </a:lnTo>
                  <a:lnTo>
                    <a:pt x="9760687" y="305003"/>
                  </a:lnTo>
                  <a:lnTo>
                    <a:pt x="9793453" y="330314"/>
                  </a:lnTo>
                  <a:lnTo>
                    <a:pt x="9832137" y="346646"/>
                  </a:lnTo>
                  <a:lnTo>
                    <a:pt x="9875177" y="352425"/>
                  </a:lnTo>
                  <a:lnTo>
                    <a:pt x="9918230" y="346646"/>
                  </a:lnTo>
                  <a:lnTo>
                    <a:pt x="9956914" y="330314"/>
                  </a:lnTo>
                  <a:lnTo>
                    <a:pt x="9989680" y="305003"/>
                  </a:lnTo>
                  <a:lnTo>
                    <a:pt x="10015004" y="272224"/>
                  </a:lnTo>
                  <a:lnTo>
                    <a:pt x="10031324" y="233553"/>
                  </a:lnTo>
                  <a:lnTo>
                    <a:pt x="10037102" y="190500"/>
                  </a:lnTo>
                  <a:close/>
                </a:path>
                <a:path w="14055725" h="352425">
                  <a:moveTo>
                    <a:pt x="14055154" y="190500"/>
                  </a:moveTo>
                  <a:lnTo>
                    <a:pt x="14049362" y="147459"/>
                  </a:lnTo>
                  <a:lnTo>
                    <a:pt x="14033043" y="108775"/>
                  </a:lnTo>
                  <a:lnTo>
                    <a:pt x="14007732" y="76009"/>
                  </a:lnTo>
                  <a:lnTo>
                    <a:pt x="13974953" y="50685"/>
                  </a:lnTo>
                  <a:lnTo>
                    <a:pt x="13936269" y="34366"/>
                  </a:lnTo>
                  <a:lnTo>
                    <a:pt x="13893229" y="28575"/>
                  </a:lnTo>
                  <a:lnTo>
                    <a:pt x="13850176" y="34366"/>
                  </a:lnTo>
                  <a:lnTo>
                    <a:pt x="13811504" y="50685"/>
                  </a:lnTo>
                  <a:lnTo>
                    <a:pt x="13778725" y="76009"/>
                  </a:lnTo>
                  <a:lnTo>
                    <a:pt x="13753414" y="108775"/>
                  </a:lnTo>
                  <a:lnTo>
                    <a:pt x="13737082" y="147459"/>
                  </a:lnTo>
                  <a:lnTo>
                    <a:pt x="13731304" y="190500"/>
                  </a:lnTo>
                  <a:lnTo>
                    <a:pt x="13737082" y="233553"/>
                  </a:lnTo>
                  <a:lnTo>
                    <a:pt x="13753414" y="272224"/>
                  </a:lnTo>
                  <a:lnTo>
                    <a:pt x="13778725" y="305003"/>
                  </a:lnTo>
                  <a:lnTo>
                    <a:pt x="13811504" y="330314"/>
                  </a:lnTo>
                  <a:lnTo>
                    <a:pt x="13850176" y="346646"/>
                  </a:lnTo>
                  <a:lnTo>
                    <a:pt x="13893229" y="352425"/>
                  </a:lnTo>
                  <a:lnTo>
                    <a:pt x="13936269" y="346646"/>
                  </a:lnTo>
                  <a:lnTo>
                    <a:pt x="13974953" y="330314"/>
                  </a:lnTo>
                  <a:lnTo>
                    <a:pt x="14007732" y="305003"/>
                  </a:lnTo>
                  <a:lnTo>
                    <a:pt x="14033043" y="272224"/>
                  </a:lnTo>
                  <a:lnTo>
                    <a:pt x="14049362" y="233553"/>
                  </a:lnTo>
                  <a:lnTo>
                    <a:pt x="14055154" y="190500"/>
                  </a:lnTo>
                  <a:close/>
                </a:path>
              </a:pathLst>
            </a:custGeom>
            <a:solidFill>
              <a:srgbClr val="FE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7266" y="767839"/>
            <a:ext cx="16136619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b="1" spc="80" dirty="0">
                <a:solidFill>
                  <a:srgbClr val="FEF400"/>
                </a:solidFill>
                <a:latin typeface="Tahoma"/>
                <a:cs typeface="Tahoma"/>
              </a:rPr>
              <a:t>Milli</a:t>
            </a:r>
            <a:r>
              <a:rPr sz="6300" b="1" spc="-225" dirty="0">
                <a:solidFill>
                  <a:srgbClr val="FEF400"/>
                </a:solidFill>
                <a:latin typeface="Tahoma"/>
                <a:cs typeface="Tahoma"/>
              </a:rPr>
              <a:t> </a:t>
            </a:r>
            <a:r>
              <a:rPr sz="6300" b="1" spc="-20" dirty="0">
                <a:solidFill>
                  <a:srgbClr val="FEF400"/>
                </a:solidFill>
                <a:latin typeface="Tahoma"/>
                <a:cs typeface="Tahoma"/>
              </a:rPr>
              <a:t>Savunma</a:t>
            </a:r>
            <a:r>
              <a:rPr sz="6300" b="1" spc="-220" dirty="0">
                <a:solidFill>
                  <a:srgbClr val="FEF400"/>
                </a:solidFill>
                <a:latin typeface="Tahoma"/>
                <a:cs typeface="Tahoma"/>
              </a:rPr>
              <a:t> </a:t>
            </a:r>
            <a:r>
              <a:rPr sz="6300" b="1" spc="20" dirty="0">
                <a:solidFill>
                  <a:srgbClr val="FEF400"/>
                </a:solidFill>
                <a:latin typeface="Tahoma"/>
                <a:cs typeface="Tahoma"/>
              </a:rPr>
              <a:t>Üniversitesine</a:t>
            </a:r>
            <a:r>
              <a:rPr sz="6300" b="1" spc="-225" dirty="0">
                <a:solidFill>
                  <a:srgbClr val="FEF400"/>
                </a:solidFill>
                <a:latin typeface="Tahoma"/>
                <a:cs typeface="Tahoma"/>
              </a:rPr>
              <a:t> </a:t>
            </a:r>
            <a:r>
              <a:rPr sz="6300" b="1" spc="-55" dirty="0">
                <a:solidFill>
                  <a:srgbClr val="FEF400"/>
                </a:solidFill>
                <a:latin typeface="Tahoma"/>
                <a:cs typeface="Tahoma"/>
              </a:rPr>
              <a:t>giden</a:t>
            </a:r>
            <a:r>
              <a:rPr sz="6300" b="1" spc="-220" dirty="0">
                <a:solidFill>
                  <a:srgbClr val="FEF400"/>
                </a:solidFill>
                <a:latin typeface="Tahoma"/>
                <a:cs typeface="Tahoma"/>
              </a:rPr>
              <a:t> </a:t>
            </a:r>
            <a:r>
              <a:rPr sz="6300" b="1" spc="-90" dirty="0">
                <a:solidFill>
                  <a:srgbClr val="FEF400"/>
                </a:solidFill>
                <a:latin typeface="Tahoma"/>
                <a:cs typeface="Tahoma"/>
              </a:rPr>
              <a:t>yol...</a:t>
            </a:r>
            <a:endParaRPr sz="6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583" y="3975298"/>
            <a:ext cx="1824355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dirty="0">
                <a:solidFill>
                  <a:srgbClr val="E8C425"/>
                </a:solidFill>
                <a:latin typeface="Tahoma"/>
                <a:cs typeface="Tahoma"/>
              </a:rPr>
              <a:t>MSÜ</a:t>
            </a:r>
            <a:r>
              <a:rPr sz="2550" b="1" spc="-150" dirty="0">
                <a:solidFill>
                  <a:srgbClr val="E8C425"/>
                </a:solidFill>
                <a:latin typeface="Tahoma"/>
                <a:cs typeface="Tahoma"/>
              </a:rPr>
              <a:t> </a:t>
            </a:r>
            <a:r>
              <a:rPr sz="2550" b="1" spc="-20" dirty="0">
                <a:solidFill>
                  <a:srgbClr val="E8C425"/>
                </a:solidFill>
                <a:latin typeface="Tahoma"/>
                <a:cs typeface="Tahoma"/>
              </a:rPr>
              <a:t>Sınavı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583" y="5208529"/>
            <a:ext cx="1482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E8C425"/>
                </a:solidFill>
                <a:latin typeface="Lucida Sans Unicode"/>
                <a:cs typeface="Lucida Sans Unicode"/>
              </a:rPr>
              <a:t>osym.gov.tr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2655" y="3958945"/>
            <a:ext cx="1859914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dirty="0">
                <a:solidFill>
                  <a:srgbClr val="E8C425"/>
                </a:solidFill>
                <a:latin typeface="Tahoma"/>
                <a:cs typeface="Tahoma"/>
              </a:rPr>
              <a:t>MSÜ</a:t>
            </a:r>
            <a:r>
              <a:rPr sz="2550" b="1" spc="-155" dirty="0">
                <a:solidFill>
                  <a:srgbClr val="E8C425"/>
                </a:solidFill>
                <a:latin typeface="Tahoma"/>
                <a:cs typeface="Tahoma"/>
              </a:rPr>
              <a:t> </a:t>
            </a:r>
            <a:r>
              <a:rPr sz="2550" b="1" spc="5" dirty="0">
                <a:solidFill>
                  <a:srgbClr val="E8C425"/>
                </a:solidFill>
                <a:latin typeface="Tahoma"/>
                <a:cs typeface="Tahoma"/>
              </a:rPr>
              <a:t>Tercih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2655" y="5211769"/>
            <a:ext cx="3235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5" dirty="0">
                <a:solidFill>
                  <a:srgbClr val="E8C425"/>
                </a:solidFill>
                <a:latin typeface="Lucida Sans Unicode"/>
                <a:cs typeface="Lucida Sans Unicode"/>
              </a:rPr>
              <a:t>personeltemin.msb.gov.tr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5190" y="3958945"/>
            <a:ext cx="626745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spc="-110" dirty="0">
                <a:solidFill>
                  <a:srgbClr val="E8C425"/>
                </a:solidFill>
                <a:latin typeface="Tahoma"/>
                <a:cs typeface="Tahoma"/>
              </a:rPr>
              <a:t>Y</a:t>
            </a:r>
            <a:r>
              <a:rPr sz="2550" b="1" spc="-75" dirty="0">
                <a:solidFill>
                  <a:srgbClr val="E8C425"/>
                </a:solidFill>
                <a:latin typeface="Tahoma"/>
                <a:cs typeface="Tahoma"/>
              </a:rPr>
              <a:t>K</a:t>
            </a:r>
            <a:r>
              <a:rPr sz="2550" b="1" spc="-200" dirty="0">
                <a:solidFill>
                  <a:srgbClr val="E8C425"/>
                </a:solidFill>
                <a:latin typeface="Tahoma"/>
                <a:cs typeface="Tahoma"/>
              </a:rPr>
              <a:t>S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6615" y="5208529"/>
            <a:ext cx="1482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E8C425"/>
                </a:solidFill>
                <a:latin typeface="Lucida Sans Unicode"/>
                <a:cs typeface="Lucida Sans Unicode"/>
              </a:rPr>
              <a:t>osym.gov.tr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3839" y="3958945"/>
            <a:ext cx="2722880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spc="-25" dirty="0">
                <a:solidFill>
                  <a:srgbClr val="E8C425"/>
                </a:solidFill>
                <a:latin typeface="Tahoma"/>
                <a:cs typeface="Tahoma"/>
              </a:rPr>
              <a:t>Seçim</a:t>
            </a:r>
            <a:r>
              <a:rPr sz="2550" b="1" spc="-140" dirty="0">
                <a:solidFill>
                  <a:srgbClr val="E8C425"/>
                </a:solidFill>
                <a:latin typeface="Tahoma"/>
                <a:cs typeface="Tahoma"/>
              </a:rPr>
              <a:t> </a:t>
            </a:r>
            <a:r>
              <a:rPr sz="2550" b="1" spc="25" dirty="0">
                <a:solidFill>
                  <a:srgbClr val="E8C425"/>
                </a:solidFill>
                <a:latin typeface="Tahoma"/>
                <a:cs typeface="Tahoma"/>
              </a:rPr>
              <a:t>Aşamaları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21883" y="3975298"/>
            <a:ext cx="3442335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b="1" spc="10" dirty="0">
                <a:solidFill>
                  <a:srgbClr val="E8C425"/>
                </a:solidFill>
                <a:latin typeface="Tahoma"/>
                <a:cs typeface="Tahoma"/>
              </a:rPr>
              <a:t>Yerleştirme</a:t>
            </a:r>
            <a:r>
              <a:rPr sz="2550" b="1" spc="-114" dirty="0">
                <a:solidFill>
                  <a:srgbClr val="E8C425"/>
                </a:solidFill>
                <a:latin typeface="Tahoma"/>
                <a:cs typeface="Tahoma"/>
              </a:rPr>
              <a:t> </a:t>
            </a:r>
            <a:r>
              <a:rPr sz="2550" b="1" spc="-25" dirty="0">
                <a:solidFill>
                  <a:srgbClr val="E8C425"/>
                </a:solidFill>
                <a:latin typeface="Tahoma"/>
                <a:cs typeface="Tahoma"/>
              </a:rPr>
              <a:t>İşlemleri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02189" y="5208529"/>
            <a:ext cx="13862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0" dirty="0">
                <a:solidFill>
                  <a:srgbClr val="E8C425"/>
                </a:solidFill>
                <a:latin typeface="Lucida Sans Unicode"/>
                <a:cs typeface="Lucida Sans Unicode"/>
              </a:rPr>
              <a:t>msu.edu.tr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833" y="6044189"/>
            <a:ext cx="95250" cy="952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833" y="6415664"/>
            <a:ext cx="95250" cy="952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833" y="6787139"/>
            <a:ext cx="95250" cy="952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43914" y="5846705"/>
            <a:ext cx="1111885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025">
              <a:lnSpc>
                <a:spcPct val="116100"/>
              </a:lnSpc>
              <a:spcBef>
                <a:spcPts val="100"/>
              </a:spcBef>
            </a:pPr>
            <a:r>
              <a:rPr sz="2100" dirty="0">
                <a:solidFill>
                  <a:srgbClr val="E8C425"/>
                </a:solidFill>
                <a:latin typeface="Lucida Sans Unicode"/>
                <a:cs typeface="Lucida Sans Unicode"/>
              </a:rPr>
              <a:t>Başvuru  </a:t>
            </a:r>
            <a:r>
              <a:rPr sz="2100" spc="-20" dirty="0">
                <a:solidFill>
                  <a:srgbClr val="E8C425"/>
                </a:solidFill>
                <a:latin typeface="Lucida Sans Unicode"/>
                <a:cs typeface="Lucida Sans Unicode"/>
              </a:rPr>
              <a:t>Sınav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25" dirty="0">
                <a:solidFill>
                  <a:srgbClr val="E8C425"/>
                </a:solidFill>
                <a:latin typeface="Lucida Sans Unicode"/>
                <a:cs typeface="Lucida Sans Unicode"/>
              </a:rPr>
              <a:t>Sonuçlar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6829" y="6044189"/>
            <a:ext cx="95250" cy="952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6829" y="6415664"/>
            <a:ext cx="95250" cy="9524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007910" y="5846705"/>
            <a:ext cx="78994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-50" dirty="0">
                <a:solidFill>
                  <a:srgbClr val="E8C425"/>
                </a:solidFill>
                <a:latin typeface="Lucida Sans Unicode"/>
                <a:cs typeface="Lucida Sans Unicode"/>
              </a:rPr>
              <a:t>Tercih  </a:t>
            </a:r>
            <a:r>
              <a:rPr sz="2100" spc="-75" dirty="0">
                <a:solidFill>
                  <a:srgbClr val="E8C425"/>
                </a:solidFill>
                <a:latin typeface="Lucida Sans Unicode"/>
                <a:cs typeface="Lucida Sans Unicode"/>
              </a:rPr>
              <a:t>Çağrı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865" y="6047428"/>
            <a:ext cx="95250" cy="9524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865" y="6418903"/>
            <a:ext cx="95250" cy="9524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939946" y="5849943"/>
            <a:ext cx="49149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-155" dirty="0">
                <a:solidFill>
                  <a:srgbClr val="E8C425"/>
                </a:solidFill>
                <a:latin typeface="Lucida Sans Unicode"/>
                <a:cs typeface="Lucida Sans Unicode"/>
              </a:rPr>
              <a:t>TYT </a:t>
            </a:r>
            <a:r>
              <a:rPr sz="2100" spc="-65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40" dirty="0">
                <a:solidFill>
                  <a:srgbClr val="E8C425"/>
                </a:solidFill>
                <a:latin typeface="Lucida Sans Unicode"/>
                <a:cs typeface="Lucida Sans Unicode"/>
              </a:rPr>
              <a:t>AYT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6017521"/>
            <a:ext cx="95250" cy="9524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6388996"/>
            <a:ext cx="95250" cy="9524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6760471"/>
            <a:ext cx="95250" cy="9524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7131946"/>
            <a:ext cx="95250" cy="9524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089" y="7874896"/>
            <a:ext cx="95250" cy="9524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0203839" y="5211769"/>
            <a:ext cx="3235325" cy="286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5" dirty="0">
                <a:solidFill>
                  <a:srgbClr val="E8C425"/>
                </a:solidFill>
                <a:latin typeface="Lucida Sans Unicode"/>
                <a:cs typeface="Lucida Sans Unicode"/>
              </a:rPr>
              <a:t>personeltemin.msb.gov.tr</a:t>
            </a:r>
            <a:endParaRPr sz="2100">
              <a:latin typeface="Lucida Sans Unicode"/>
              <a:cs typeface="Lucida Sans Unicode"/>
            </a:endParaRPr>
          </a:p>
          <a:p>
            <a:pPr marL="465455" marR="1160145">
              <a:lnSpc>
                <a:spcPct val="116100"/>
              </a:lnSpc>
              <a:spcBef>
                <a:spcPts val="2265"/>
              </a:spcBef>
            </a:pPr>
            <a:r>
              <a:rPr sz="2100" spc="-25" dirty="0">
                <a:solidFill>
                  <a:srgbClr val="E8C425"/>
                </a:solidFill>
                <a:latin typeface="Lucida Sans Unicode"/>
                <a:cs typeface="Lucida Sans Unicode"/>
              </a:rPr>
              <a:t>Mülakat </a:t>
            </a:r>
            <a:r>
              <a:rPr sz="2100" spc="-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05" dirty="0">
                <a:solidFill>
                  <a:srgbClr val="E8C425"/>
                </a:solidFill>
                <a:latin typeface="Lucida Sans Unicode"/>
                <a:cs typeface="Lucida Sans Unicode"/>
              </a:rPr>
              <a:t>Fiziki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55" dirty="0">
                <a:solidFill>
                  <a:srgbClr val="E8C425"/>
                </a:solidFill>
                <a:latin typeface="Lucida Sans Unicode"/>
                <a:cs typeface="Lucida Sans Unicode"/>
              </a:rPr>
              <a:t>Yeterlik</a:t>
            </a:r>
            <a:endParaRPr sz="2100">
              <a:latin typeface="Lucida Sans Unicode"/>
              <a:cs typeface="Lucida Sans Unicode"/>
            </a:endParaRPr>
          </a:p>
          <a:p>
            <a:pPr marL="465455">
              <a:lnSpc>
                <a:spcPct val="100000"/>
              </a:lnSpc>
              <a:spcBef>
                <a:spcPts val="405"/>
              </a:spcBef>
            </a:pPr>
            <a:r>
              <a:rPr sz="2100" spc="-30" dirty="0">
                <a:solidFill>
                  <a:srgbClr val="E8C425"/>
                </a:solidFill>
                <a:latin typeface="Lucida Sans Unicode"/>
                <a:cs typeface="Lucida Sans Unicode"/>
              </a:rPr>
              <a:t>Psikomotor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25" dirty="0">
                <a:solidFill>
                  <a:srgbClr val="E8C425"/>
                </a:solidFill>
                <a:latin typeface="Lucida Sans Unicode"/>
                <a:cs typeface="Lucida Sans Unicode"/>
              </a:rPr>
              <a:t>(HHO)</a:t>
            </a:r>
            <a:endParaRPr sz="2100">
              <a:latin typeface="Lucida Sans Unicode"/>
              <a:cs typeface="Lucida Sans Unicode"/>
            </a:endParaRPr>
          </a:p>
          <a:p>
            <a:pPr marL="465455" marR="885190">
              <a:lnSpc>
                <a:spcPct val="116100"/>
              </a:lnSpc>
            </a:pPr>
            <a:r>
              <a:rPr sz="2100" spc="-70" dirty="0">
                <a:solidFill>
                  <a:srgbClr val="E8C425"/>
                </a:solidFill>
                <a:latin typeface="Lucida Sans Unicode"/>
                <a:cs typeface="Lucida Sans Unicode"/>
              </a:rPr>
              <a:t>Müzik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50" dirty="0">
                <a:solidFill>
                  <a:srgbClr val="E8C425"/>
                </a:solidFill>
                <a:latin typeface="Lucida Sans Unicode"/>
                <a:cs typeface="Lucida Sans Unicode"/>
              </a:rPr>
              <a:t>Yeteneği 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(BANDO)</a:t>
            </a:r>
            <a:endParaRPr sz="2100">
              <a:latin typeface="Lucida Sans Unicode"/>
              <a:cs typeface="Lucida Sans Unicode"/>
            </a:endParaRPr>
          </a:p>
          <a:p>
            <a:pPr marL="465455">
              <a:lnSpc>
                <a:spcPct val="100000"/>
              </a:lnSpc>
              <a:spcBef>
                <a:spcPts val="405"/>
              </a:spcBef>
            </a:pPr>
            <a:r>
              <a:rPr sz="2100" spc="-70" dirty="0">
                <a:solidFill>
                  <a:srgbClr val="E8C425"/>
                </a:solidFill>
                <a:latin typeface="Lucida Sans Unicode"/>
                <a:cs typeface="Lucida Sans Unicode"/>
              </a:rPr>
              <a:t>Sağlık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Muayenesi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4133" y="6047428"/>
            <a:ext cx="95250" cy="9524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4133" y="7533328"/>
            <a:ext cx="95250" cy="9524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4675214" y="5849943"/>
            <a:ext cx="3060700" cy="225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8955">
              <a:lnSpc>
                <a:spcPct val="116100"/>
              </a:lnSpc>
              <a:spcBef>
                <a:spcPts val="100"/>
              </a:spcBef>
            </a:pPr>
            <a:r>
              <a:rPr sz="2100" spc="-65" dirty="0">
                <a:solidFill>
                  <a:srgbClr val="E8C425"/>
                </a:solidFill>
                <a:latin typeface="Lucida Sans Unicode"/>
                <a:cs typeface="Lucida Sans Unicode"/>
              </a:rPr>
              <a:t>YKS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30" dirty="0">
                <a:solidFill>
                  <a:srgbClr val="E8C425"/>
                </a:solidFill>
                <a:latin typeface="Lucida Sans Unicode"/>
                <a:cs typeface="Lucida Sans Unicode"/>
              </a:rPr>
              <a:t>Sonuçlarının  </a:t>
            </a:r>
            <a:r>
              <a:rPr sz="2100" spc="-60" dirty="0">
                <a:solidFill>
                  <a:srgbClr val="E8C425"/>
                </a:solidFill>
                <a:latin typeface="Lucida Sans Unicode"/>
                <a:cs typeface="Lucida Sans Unicode"/>
              </a:rPr>
              <a:t>Açıklanması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ve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50" dirty="0">
                <a:solidFill>
                  <a:srgbClr val="E8C425"/>
                </a:solidFill>
                <a:latin typeface="Lucida Sans Unicode"/>
                <a:cs typeface="Lucida Sans Unicode"/>
              </a:rPr>
              <a:t>Aday</a:t>
            </a:r>
            <a:endParaRPr sz="2100">
              <a:latin typeface="Lucida Sans Unicode"/>
              <a:cs typeface="Lucida Sans Unicode"/>
            </a:endParaRPr>
          </a:p>
          <a:p>
            <a:pPr marL="12700" marR="5080">
              <a:lnSpc>
                <a:spcPct val="116100"/>
              </a:lnSpc>
            </a:pPr>
            <a:r>
              <a:rPr sz="2100" spc="-30" dirty="0">
                <a:solidFill>
                  <a:srgbClr val="E8C425"/>
                </a:solidFill>
                <a:latin typeface="Lucida Sans Unicode"/>
                <a:cs typeface="Lucida Sans Unicode"/>
              </a:rPr>
              <a:t>Değerlendirme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Puanının  </a:t>
            </a:r>
            <a:r>
              <a:rPr sz="2100" spc="-40" dirty="0">
                <a:solidFill>
                  <a:srgbClr val="E8C425"/>
                </a:solidFill>
                <a:latin typeface="Lucida Sans Unicode"/>
                <a:cs typeface="Lucida Sans Unicode"/>
              </a:rPr>
              <a:t>(ADP) </a:t>
            </a:r>
            <a:r>
              <a:rPr sz="2100" spc="-20" dirty="0">
                <a:solidFill>
                  <a:srgbClr val="E8C425"/>
                </a:solidFill>
                <a:latin typeface="Lucida Sans Unicode"/>
                <a:cs typeface="Lucida Sans Unicode"/>
              </a:rPr>
              <a:t>Belirlenmesi </a:t>
            </a:r>
            <a:r>
              <a:rPr sz="2100" spc="-15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35" dirty="0">
                <a:solidFill>
                  <a:srgbClr val="E8C425"/>
                </a:solidFill>
                <a:latin typeface="Lucida Sans Unicode"/>
                <a:cs typeface="Lucida Sans Unicode"/>
              </a:rPr>
              <a:t>Yerleştirme</a:t>
            </a:r>
            <a:r>
              <a:rPr sz="2100" spc="-120" dirty="0">
                <a:solidFill>
                  <a:srgbClr val="E8C425"/>
                </a:solidFill>
                <a:latin typeface="Lucida Sans Unicode"/>
                <a:cs typeface="Lucida Sans Unicode"/>
              </a:rPr>
              <a:t> </a:t>
            </a:r>
            <a:r>
              <a:rPr sz="2100" spc="-35" dirty="0">
                <a:solidFill>
                  <a:srgbClr val="E8C425"/>
                </a:solidFill>
                <a:latin typeface="Lucida Sans Unicode"/>
                <a:cs typeface="Lucida Sans Unicode"/>
              </a:rPr>
              <a:t>İşlemlerinin  </a:t>
            </a:r>
            <a:r>
              <a:rPr sz="2100" spc="-45" dirty="0">
                <a:solidFill>
                  <a:srgbClr val="E8C425"/>
                </a:solidFill>
                <a:latin typeface="Lucida Sans Unicode"/>
                <a:cs typeface="Lucida Sans Unicode"/>
              </a:rPr>
              <a:t>Gerçekleştirilmesi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C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45695" y="633447"/>
            <a:ext cx="1816100" cy="66675"/>
          </a:xfrm>
          <a:custGeom>
            <a:avLst/>
            <a:gdLst/>
            <a:ahLst/>
            <a:cxnLst/>
            <a:rect l="l" t="t" r="r" b="b"/>
            <a:pathLst>
              <a:path w="1816100" h="66675">
                <a:moveTo>
                  <a:pt x="0" y="0"/>
                </a:moveTo>
                <a:lnTo>
                  <a:pt x="1815702" y="0"/>
                </a:lnTo>
                <a:lnTo>
                  <a:pt x="1815702" y="66674"/>
                </a:lnTo>
                <a:lnTo>
                  <a:pt x="0" y="666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4986" y="4803006"/>
            <a:ext cx="6611620" cy="406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sz="1900" spc="-130" dirty="0">
                <a:latin typeface="Microsoft Sans Serif"/>
                <a:cs typeface="Microsoft Sans Serif"/>
              </a:rPr>
              <a:t>TÜRKÇE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Microsoft Sans Serif"/>
              <a:cs typeface="Microsoft Sans Serif"/>
            </a:endParaRPr>
          </a:p>
          <a:p>
            <a:pPr marR="48260" algn="ctr">
              <a:lnSpc>
                <a:spcPct val="100000"/>
              </a:lnSpc>
            </a:pPr>
            <a:r>
              <a:rPr sz="1900" spc="-260" dirty="0">
                <a:latin typeface="Microsoft Sans Serif"/>
                <a:cs typeface="Microsoft Sans Serif"/>
              </a:rPr>
              <a:t>S</a:t>
            </a:r>
            <a:r>
              <a:rPr sz="1900" dirty="0">
                <a:latin typeface="Microsoft Sans Serif"/>
                <a:cs typeface="Microsoft Sans Serif"/>
              </a:rPr>
              <a:t>O</a:t>
            </a:r>
            <a:r>
              <a:rPr sz="1900" spc="-260" dirty="0">
                <a:latin typeface="Microsoft Sans Serif"/>
                <a:cs typeface="Microsoft Sans Serif"/>
              </a:rPr>
              <a:t>S</a:t>
            </a:r>
            <a:r>
              <a:rPr sz="1900" spc="-130" dirty="0">
                <a:latin typeface="Microsoft Sans Serif"/>
                <a:cs typeface="Microsoft Sans Serif"/>
              </a:rPr>
              <a:t>Y</a:t>
            </a:r>
            <a:r>
              <a:rPr sz="1900" spc="-10" dirty="0">
                <a:latin typeface="Microsoft Sans Serif"/>
                <a:cs typeface="Microsoft Sans Serif"/>
              </a:rPr>
              <a:t>A</a:t>
            </a:r>
            <a:r>
              <a:rPr sz="1900" spc="-65" dirty="0">
                <a:latin typeface="Microsoft Sans Serif"/>
                <a:cs typeface="Microsoft Sans Serif"/>
              </a:rPr>
              <a:t>L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-70" dirty="0">
                <a:latin typeface="Microsoft Sans Serif"/>
                <a:cs typeface="Microsoft Sans Serif"/>
              </a:rPr>
              <a:t>L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70" dirty="0">
                <a:latin typeface="Microsoft Sans Serif"/>
                <a:cs typeface="Microsoft Sans Serif"/>
              </a:rPr>
              <a:t>L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-175" dirty="0">
                <a:latin typeface="Microsoft Sans Serif"/>
                <a:cs typeface="Microsoft Sans Serif"/>
              </a:rPr>
              <a:t>R</a:t>
            </a:r>
            <a:endParaRPr sz="19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900" spc="-10" dirty="0">
                <a:latin typeface="Microsoft Sans Serif"/>
                <a:cs typeface="Microsoft Sans Serif"/>
              </a:rPr>
              <a:t>(Tarih,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Coğrafya,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Felsefe,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20" dirty="0">
                <a:latin typeface="Microsoft Sans Serif"/>
                <a:cs typeface="Microsoft Sans Serif"/>
              </a:rPr>
              <a:t>Din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5" dirty="0">
                <a:latin typeface="Microsoft Sans Serif"/>
                <a:cs typeface="Microsoft Sans Serif"/>
              </a:rPr>
              <a:t>Kül.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15" dirty="0">
                <a:latin typeface="Microsoft Sans Serif"/>
                <a:cs typeface="Microsoft Sans Serif"/>
              </a:rPr>
              <a:t>veya</a:t>
            </a:r>
            <a:r>
              <a:rPr sz="1900" spc="-60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İlave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0" dirty="0">
                <a:latin typeface="Microsoft Sans Serif"/>
                <a:cs typeface="Microsoft Sans Serif"/>
              </a:rPr>
              <a:t>Felsefe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10" dirty="0">
                <a:latin typeface="Microsoft Sans Serif"/>
                <a:cs typeface="Microsoft Sans Serif"/>
              </a:rPr>
              <a:t>Soruları)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900" spc="-90" dirty="0">
                <a:latin typeface="Microsoft Sans Serif"/>
                <a:cs typeface="Microsoft Sans Serif"/>
              </a:rPr>
              <a:t>T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-65" dirty="0">
                <a:latin typeface="Microsoft Sans Serif"/>
                <a:cs typeface="Microsoft Sans Serif"/>
              </a:rPr>
              <a:t>L 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10" dirty="0">
                <a:latin typeface="Microsoft Sans Serif"/>
                <a:cs typeface="Microsoft Sans Serif"/>
              </a:rPr>
              <a:t>A</a:t>
            </a:r>
            <a:r>
              <a:rPr sz="1900" spc="-90" dirty="0">
                <a:latin typeface="Microsoft Sans Serif"/>
                <a:cs typeface="Microsoft Sans Serif"/>
              </a:rPr>
              <a:t>T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10" dirty="0">
                <a:latin typeface="Microsoft Sans Serif"/>
                <a:cs typeface="Microsoft Sans Serif"/>
              </a:rPr>
              <a:t>A</a:t>
            </a:r>
            <a:r>
              <a:rPr sz="1900" spc="-90" dirty="0">
                <a:latin typeface="Microsoft Sans Serif"/>
                <a:cs typeface="Microsoft Sans Serif"/>
              </a:rPr>
              <a:t>T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-70" dirty="0">
                <a:latin typeface="Microsoft Sans Serif"/>
                <a:cs typeface="Microsoft Sans Serif"/>
              </a:rPr>
              <a:t>K</a:t>
            </a:r>
            <a:endParaRPr sz="1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Microsoft Sans Serif"/>
              <a:cs typeface="Microsoft Sans Serif"/>
            </a:endParaRPr>
          </a:p>
          <a:p>
            <a:pPr algn="ctr">
              <a:lnSpc>
                <a:spcPts val="2260"/>
              </a:lnSpc>
            </a:pPr>
            <a:r>
              <a:rPr sz="1900" spc="-140" dirty="0">
                <a:latin typeface="Microsoft Sans Serif"/>
                <a:cs typeface="Microsoft Sans Serif"/>
              </a:rPr>
              <a:t>F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15" dirty="0">
                <a:latin typeface="Microsoft Sans Serif"/>
                <a:cs typeface="Microsoft Sans Serif"/>
              </a:rPr>
              <a:t>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-70" dirty="0">
                <a:latin typeface="Microsoft Sans Serif"/>
                <a:cs typeface="Microsoft Sans Serif"/>
              </a:rPr>
              <a:t>L</a:t>
            </a:r>
            <a:r>
              <a:rPr sz="1900" spc="-20" dirty="0">
                <a:latin typeface="Microsoft Sans Serif"/>
                <a:cs typeface="Microsoft Sans Serif"/>
              </a:rPr>
              <a:t>İ</a:t>
            </a:r>
            <a:r>
              <a:rPr sz="1900" spc="75" dirty="0">
                <a:latin typeface="Microsoft Sans Serif"/>
                <a:cs typeface="Microsoft Sans Serif"/>
              </a:rPr>
              <a:t>M</a:t>
            </a:r>
            <a:r>
              <a:rPr sz="1900" spc="-70" dirty="0">
                <a:latin typeface="Microsoft Sans Serif"/>
                <a:cs typeface="Microsoft Sans Serif"/>
              </a:rPr>
              <a:t>L</a:t>
            </a:r>
            <a:r>
              <a:rPr sz="1900" spc="-185" dirty="0">
                <a:latin typeface="Microsoft Sans Serif"/>
                <a:cs typeface="Microsoft Sans Serif"/>
              </a:rPr>
              <a:t>E</a:t>
            </a:r>
            <a:r>
              <a:rPr sz="1900" spc="-180" dirty="0">
                <a:latin typeface="Microsoft Sans Serif"/>
                <a:cs typeface="Microsoft Sans Serif"/>
              </a:rPr>
              <a:t>R</a:t>
            </a:r>
            <a:r>
              <a:rPr sz="1900" spc="-15" dirty="0">
                <a:latin typeface="Microsoft Sans Serif"/>
                <a:cs typeface="Microsoft Sans Serif"/>
              </a:rPr>
              <a:t>İ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(</a:t>
            </a:r>
            <a:r>
              <a:rPr sz="1900" spc="-140" dirty="0">
                <a:latin typeface="Microsoft Sans Serif"/>
                <a:cs typeface="Microsoft Sans Serif"/>
              </a:rPr>
              <a:t>F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-55" dirty="0">
                <a:latin typeface="Microsoft Sans Serif"/>
                <a:cs typeface="Microsoft Sans Serif"/>
              </a:rPr>
              <a:t>z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40" dirty="0">
                <a:latin typeface="Microsoft Sans Serif"/>
                <a:cs typeface="Microsoft Sans Serif"/>
              </a:rPr>
              <a:t>k</a:t>
            </a:r>
            <a:r>
              <a:rPr sz="1900" spc="-60" dirty="0">
                <a:latin typeface="Microsoft Sans Serif"/>
                <a:cs typeface="Microsoft Sans Serif"/>
              </a:rPr>
              <a:t>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75" dirty="0">
                <a:latin typeface="Microsoft Sans Serif"/>
                <a:cs typeface="Microsoft Sans Serif"/>
              </a:rPr>
              <a:t>K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55" dirty="0">
                <a:latin typeface="Microsoft Sans Serif"/>
                <a:cs typeface="Microsoft Sans Serif"/>
              </a:rPr>
              <a:t>m</a:t>
            </a:r>
            <a:r>
              <a:rPr sz="1900" spc="-10" dirty="0">
                <a:latin typeface="Microsoft Sans Serif"/>
                <a:cs typeface="Microsoft Sans Serif"/>
              </a:rPr>
              <a:t>y</a:t>
            </a:r>
            <a:r>
              <a:rPr sz="1900" spc="-65" dirty="0">
                <a:latin typeface="Microsoft Sans Serif"/>
                <a:cs typeface="Microsoft Sans Serif"/>
              </a:rPr>
              <a:t>a</a:t>
            </a:r>
            <a:r>
              <a:rPr sz="1900" spc="-60" dirty="0">
                <a:latin typeface="Microsoft Sans Serif"/>
                <a:cs typeface="Microsoft Sans Serif"/>
              </a:rPr>
              <a:t>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B</a:t>
            </a:r>
            <a:r>
              <a:rPr sz="1900" spc="45" dirty="0">
                <a:latin typeface="Microsoft Sans Serif"/>
                <a:cs typeface="Microsoft Sans Serif"/>
              </a:rPr>
              <a:t>i</a:t>
            </a:r>
            <a:r>
              <a:rPr sz="1900" spc="-10" dirty="0">
                <a:latin typeface="Microsoft Sans Serif"/>
                <a:cs typeface="Microsoft Sans Serif"/>
              </a:rPr>
              <a:t>y</a:t>
            </a:r>
            <a:r>
              <a:rPr sz="1900" spc="65" dirty="0">
                <a:latin typeface="Microsoft Sans Serif"/>
                <a:cs typeface="Microsoft Sans Serif"/>
              </a:rPr>
              <a:t>o</a:t>
            </a:r>
            <a:r>
              <a:rPr sz="1900" spc="80" dirty="0">
                <a:latin typeface="Microsoft Sans Serif"/>
                <a:cs typeface="Microsoft Sans Serif"/>
              </a:rPr>
              <a:t>l</a:t>
            </a:r>
            <a:r>
              <a:rPr sz="1900" spc="65" dirty="0">
                <a:latin typeface="Microsoft Sans Serif"/>
                <a:cs typeface="Microsoft Sans Serif"/>
              </a:rPr>
              <a:t>o</a:t>
            </a:r>
            <a:r>
              <a:rPr sz="1900" spc="45" dirty="0">
                <a:latin typeface="Microsoft Sans Serif"/>
                <a:cs typeface="Microsoft Sans Serif"/>
              </a:rPr>
              <a:t>ji</a:t>
            </a:r>
            <a:r>
              <a:rPr sz="1900" spc="-15" dirty="0"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84865" y="4803006"/>
            <a:ext cx="1828800" cy="406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sz="1900" b="1" spc="25" dirty="0">
                <a:latin typeface="Arial"/>
                <a:cs typeface="Arial"/>
              </a:rPr>
              <a:t>40</a:t>
            </a:r>
            <a:r>
              <a:rPr sz="1900" b="1" spc="-114" dirty="0">
                <a:latin typeface="Arial"/>
                <a:cs typeface="Arial"/>
              </a:rPr>
              <a:t> </a:t>
            </a:r>
            <a:r>
              <a:rPr sz="1900" b="1" spc="-35" dirty="0">
                <a:latin typeface="Arial"/>
                <a:cs typeface="Arial"/>
              </a:rPr>
              <a:t>Soru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sz="1900" b="1" spc="25" dirty="0">
                <a:latin typeface="Arial"/>
                <a:cs typeface="Arial"/>
              </a:rPr>
              <a:t>20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35" dirty="0">
                <a:latin typeface="Arial"/>
                <a:cs typeface="Arial"/>
              </a:rPr>
              <a:t>Soru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(5,5,5,5)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sz="1900" b="1" spc="25" dirty="0">
                <a:latin typeface="Arial"/>
                <a:cs typeface="Arial"/>
              </a:rPr>
              <a:t>40</a:t>
            </a:r>
            <a:r>
              <a:rPr sz="1900" b="1" spc="-114" dirty="0">
                <a:latin typeface="Arial"/>
                <a:cs typeface="Arial"/>
              </a:rPr>
              <a:t> </a:t>
            </a:r>
            <a:r>
              <a:rPr sz="1900" b="1" spc="-35" dirty="0">
                <a:latin typeface="Arial"/>
                <a:cs typeface="Arial"/>
              </a:rPr>
              <a:t>Soru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Arial"/>
              <a:cs typeface="Arial"/>
            </a:endParaRPr>
          </a:p>
          <a:p>
            <a:pPr algn="ctr">
              <a:lnSpc>
                <a:spcPts val="2260"/>
              </a:lnSpc>
            </a:pPr>
            <a:r>
              <a:rPr sz="1900" b="1" spc="20" dirty="0">
                <a:latin typeface="Arial"/>
                <a:cs typeface="Arial"/>
              </a:rPr>
              <a:t>2</a:t>
            </a:r>
            <a:r>
              <a:rPr sz="1900" b="1" spc="25" dirty="0">
                <a:latin typeface="Arial"/>
                <a:cs typeface="Arial"/>
              </a:rPr>
              <a:t>0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65" dirty="0">
                <a:latin typeface="Arial"/>
                <a:cs typeface="Arial"/>
              </a:rPr>
              <a:t>S</a:t>
            </a:r>
            <a:r>
              <a:rPr sz="1900" b="1" spc="-10" dirty="0">
                <a:latin typeface="Arial"/>
                <a:cs typeface="Arial"/>
              </a:rPr>
              <a:t>o</a:t>
            </a:r>
            <a:r>
              <a:rPr sz="1900" b="1" spc="60" dirty="0">
                <a:latin typeface="Arial"/>
                <a:cs typeface="Arial"/>
              </a:rPr>
              <a:t>r</a:t>
            </a:r>
            <a:r>
              <a:rPr sz="1900" b="1" spc="-35" dirty="0">
                <a:latin typeface="Arial"/>
                <a:cs typeface="Arial"/>
              </a:rPr>
              <a:t>u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40" dirty="0">
                <a:latin typeface="Arial"/>
                <a:cs typeface="Arial"/>
              </a:rPr>
              <a:t>(</a:t>
            </a:r>
            <a:r>
              <a:rPr sz="1900" b="1" spc="20" dirty="0">
                <a:latin typeface="Arial"/>
                <a:cs typeface="Arial"/>
              </a:rPr>
              <a:t>7</a:t>
            </a:r>
            <a:r>
              <a:rPr sz="1900" b="1" spc="-65" dirty="0">
                <a:latin typeface="Arial"/>
                <a:cs typeface="Arial"/>
              </a:rPr>
              <a:t>,</a:t>
            </a:r>
            <a:r>
              <a:rPr sz="1900" b="1" spc="20" dirty="0">
                <a:latin typeface="Arial"/>
                <a:cs typeface="Arial"/>
              </a:rPr>
              <a:t>7</a:t>
            </a:r>
            <a:r>
              <a:rPr sz="1900" b="1" spc="-65" dirty="0">
                <a:latin typeface="Arial"/>
                <a:cs typeface="Arial"/>
              </a:rPr>
              <a:t>,</a:t>
            </a:r>
            <a:r>
              <a:rPr sz="1900" b="1" spc="20" dirty="0">
                <a:latin typeface="Arial"/>
                <a:cs typeface="Arial"/>
              </a:rPr>
              <a:t>6</a:t>
            </a:r>
            <a:r>
              <a:rPr sz="1900" b="1" spc="45" dirty="0">
                <a:latin typeface="Arial"/>
                <a:cs typeface="Arial"/>
              </a:rPr>
              <a:t>)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48749" y="1012651"/>
            <a:ext cx="8009890" cy="672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750" dirty="0"/>
              <a:t>M</a:t>
            </a:r>
            <a:r>
              <a:rPr sz="4250" spc="465" dirty="0"/>
              <a:t>S</a:t>
            </a:r>
            <a:r>
              <a:rPr sz="4250" spc="630" dirty="0"/>
              <a:t>Ü</a:t>
            </a:r>
            <a:r>
              <a:rPr sz="4250" spc="-490" dirty="0"/>
              <a:t> </a:t>
            </a:r>
            <a:r>
              <a:rPr sz="4250" spc="465" dirty="0"/>
              <a:t>S</a:t>
            </a:r>
            <a:r>
              <a:rPr sz="4250" spc="345" dirty="0"/>
              <a:t>I</a:t>
            </a:r>
            <a:r>
              <a:rPr sz="4250" spc="615" dirty="0"/>
              <a:t>N</a:t>
            </a:r>
            <a:r>
              <a:rPr sz="4250" spc="459" dirty="0"/>
              <a:t>A</a:t>
            </a:r>
            <a:r>
              <a:rPr sz="4250" spc="355" dirty="0"/>
              <a:t>V</a:t>
            </a:r>
            <a:r>
              <a:rPr sz="4250" spc="345" dirty="0"/>
              <a:t>I</a:t>
            </a:r>
            <a:r>
              <a:rPr sz="4250" spc="-490" dirty="0"/>
              <a:t> </a:t>
            </a:r>
            <a:r>
              <a:rPr sz="4250" spc="-310" dirty="0"/>
              <a:t>1.</a:t>
            </a:r>
            <a:r>
              <a:rPr sz="4250" spc="-490" dirty="0"/>
              <a:t> </a:t>
            </a:r>
            <a:r>
              <a:rPr sz="4250" spc="465" dirty="0"/>
              <a:t>S</a:t>
            </a:r>
            <a:r>
              <a:rPr sz="4250" spc="245" dirty="0"/>
              <a:t>E</a:t>
            </a:r>
            <a:r>
              <a:rPr sz="4250" spc="20" dirty="0"/>
              <a:t>Ç</a:t>
            </a:r>
            <a:r>
              <a:rPr sz="4250" spc="345" dirty="0"/>
              <a:t>İ</a:t>
            </a:r>
            <a:r>
              <a:rPr sz="4250" spc="750" dirty="0"/>
              <a:t>M</a:t>
            </a:r>
            <a:r>
              <a:rPr sz="4250" spc="-490" dirty="0"/>
              <a:t> </a:t>
            </a:r>
            <a:r>
              <a:rPr sz="4250" spc="459" dirty="0"/>
              <a:t>A</a:t>
            </a:r>
            <a:r>
              <a:rPr sz="4250" spc="465" dirty="0"/>
              <a:t>Ş</a:t>
            </a:r>
            <a:r>
              <a:rPr sz="4250" spc="459" dirty="0"/>
              <a:t>A</a:t>
            </a:r>
            <a:r>
              <a:rPr sz="4250" spc="750" dirty="0"/>
              <a:t>M</a:t>
            </a:r>
            <a:r>
              <a:rPr sz="4250" spc="459" dirty="0"/>
              <a:t>A</a:t>
            </a:r>
            <a:r>
              <a:rPr sz="4250" spc="465" dirty="0"/>
              <a:t>S</a:t>
            </a:r>
            <a:r>
              <a:rPr sz="4250" spc="345" dirty="0"/>
              <a:t>I</a:t>
            </a:r>
            <a:endParaRPr sz="4250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1552" y="2449917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1552" y="3192867"/>
            <a:ext cx="76200" cy="761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943611" y="2233325"/>
            <a:ext cx="1269428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9890">
              <a:lnSpc>
                <a:spcPct val="116100"/>
              </a:lnSpc>
              <a:spcBef>
                <a:spcPts val="100"/>
              </a:spcBef>
            </a:pPr>
            <a:r>
              <a:rPr sz="2100" spc="135" dirty="0">
                <a:latin typeface="Microsoft Sans Serif"/>
                <a:cs typeface="Microsoft Sans Serif"/>
              </a:rPr>
              <a:t>Sınavda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170" dirty="0">
                <a:latin typeface="Microsoft Sans Serif"/>
                <a:cs typeface="Microsoft Sans Serif"/>
              </a:rPr>
              <a:t>adaylara,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270" dirty="0">
                <a:latin typeface="Microsoft Sans Serif"/>
                <a:cs typeface="Microsoft Sans Serif"/>
              </a:rPr>
              <a:t>ortaöğretim</a:t>
            </a:r>
            <a:r>
              <a:rPr sz="2100" spc="360" dirty="0">
                <a:latin typeface="Microsoft Sans Serif"/>
                <a:cs typeface="Microsoft Sans Serif"/>
              </a:rPr>
              <a:t> </a:t>
            </a:r>
            <a:r>
              <a:rPr sz="2100" spc="195" dirty="0">
                <a:latin typeface="Microsoft Sans Serif"/>
                <a:cs typeface="Microsoft Sans Serif"/>
              </a:rPr>
              <a:t>düzeyinde,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120" dirty="0">
                <a:latin typeface="Microsoft Sans Serif"/>
                <a:cs typeface="Microsoft Sans Serif"/>
              </a:rPr>
              <a:t>beş</a:t>
            </a:r>
            <a:r>
              <a:rPr sz="2100" spc="360" dirty="0">
                <a:latin typeface="Microsoft Sans Serif"/>
                <a:cs typeface="Microsoft Sans Serif"/>
              </a:rPr>
              <a:t> </a:t>
            </a:r>
            <a:r>
              <a:rPr sz="2100" spc="180" dirty="0">
                <a:latin typeface="Microsoft Sans Serif"/>
                <a:cs typeface="Microsoft Sans Serif"/>
              </a:rPr>
              <a:t>seçenekli,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210" dirty="0">
                <a:latin typeface="Microsoft Sans Serif"/>
                <a:cs typeface="Microsoft Sans Serif"/>
              </a:rPr>
              <a:t>çoktan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175" dirty="0">
                <a:latin typeface="Microsoft Sans Serif"/>
                <a:cs typeface="Microsoft Sans Serif"/>
              </a:rPr>
              <a:t>seçmeli</a:t>
            </a:r>
            <a:r>
              <a:rPr sz="2100" spc="360" dirty="0">
                <a:latin typeface="Microsoft Sans Serif"/>
                <a:cs typeface="Microsoft Sans Serif"/>
              </a:rPr>
              <a:t> </a:t>
            </a:r>
            <a:r>
              <a:rPr sz="2100" spc="150" dirty="0">
                <a:latin typeface="Microsoft Sans Serif"/>
                <a:cs typeface="Microsoft Sans Serif"/>
              </a:rPr>
              <a:t>120</a:t>
            </a:r>
            <a:r>
              <a:rPr sz="2100" spc="355" dirty="0">
                <a:latin typeface="Microsoft Sans Serif"/>
                <a:cs typeface="Microsoft Sans Serif"/>
              </a:rPr>
              <a:t> </a:t>
            </a:r>
            <a:r>
              <a:rPr sz="2100" spc="190" dirty="0">
                <a:latin typeface="Microsoft Sans Serif"/>
                <a:cs typeface="Microsoft Sans Serif"/>
              </a:rPr>
              <a:t>sorudan </a:t>
            </a:r>
            <a:r>
              <a:rPr sz="2100" spc="-540" dirty="0">
                <a:latin typeface="Microsoft Sans Serif"/>
                <a:cs typeface="Microsoft Sans Serif"/>
              </a:rPr>
              <a:t> </a:t>
            </a:r>
            <a:r>
              <a:rPr sz="2100" spc="175" dirty="0">
                <a:latin typeface="Microsoft Sans Serif"/>
                <a:cs typeface="Microsoft Sans Serif"/>
              </a:rPr>
              <a:t>oluşan</a:t>
            </a:r>
            <a:r>
              <a:rPr sz="2100" spc="340" dirty="0">
                <a:latin typeface="Microsoft Sans Serif"/>
                <a:cs typeface="Microsoft Sans Serif"/>
              </a:rPr>
              <a:t> </a:t>
            </a:r>
            <a:r>
              <a:rPr sz="2100" spc="210" dirty="0">
                <a:latin typeface="Microsoft Sans Serif"/>
                <a:cs typeface="Microsoft Sans Serif"/>
              </a:rPr>
              <a:t>bir</a:t>
            </a:r>
            <a:r>
              <a:rPr sz="2100" spc="340" dirty="0">
                <a:latin typeface="Microsoft Sans Serif"/>
                <a:cs typeface="Microsoft Sans Serif"/>
              </a:rPr>
              <a:t> </a:t>
            </a:r>
            <a:r>
              <a:rPr sz="2100" spc="254" dirty="0">
                <a:latin typeface="Microsoft Sans Serif"/>
                <a:cs typeface="Microsoft Sans Serif"/>
              </a:rPr>
              <a:t>test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225" dirty="0">
                <a:latin typeface="Microsoft Sans Serif"/>
                <a:cs typeface="Microsoft Sans Serif"/>
              </a:rPr>
              <a:t>uygulanmaktadır.</a:t>
            </a:r>
            <a:endParaRPr sz="21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6100"/>
              </a:lnSpc>
            </a:pPr>
            <a:r>
              <a:rPr sz="2100" spc="160" dirty="0">
                <a:latin typeface="Microsoft Sans Serif"/>
                <a:cs typeface="Microsoft Sans Serif"/>
              </a:rPr>
              <a:t>Test;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235" dirty="0">
                <a:latin typeface="Microsoft Sans Serif"/>
                <a:cs typeface="Microsoft Sans Serif"/>
              </a:rPr>
              <a:t>tek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25" dirty="0">
                <a:latin typeface="Microsoft Sans Serif"/>
                <a:cs typeface="Microsoft Sans Serif"/>
              </a:rPr>
              <a:t>kitapçık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04" dirty="0">
                <a:latin typeface="Microsoft Sans Serif"/>
                <a:cs typeface="Microsoft Sans Serif"/>
              </a:rPr>
              <a:t>hâlinde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75" dirty="0">
                <a:latin typeface="Microsoft Sans Serif"/>
                <a:cs typeface="Microsoft Sans Serif"/>
              </a:rPr>
              <a:t>adaylara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20" dirty="0">
                <a:latin typeface="Microsoft Sans Serif"/>
                <a:cs typeface="Microsoft Sans Serif"/>
              </a:rPr>
              <a:t>verilir.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110" dirty="0">
                <a:latin typeface="Microsoft Sans Serif"/>
                <a:cs typeface="Microsoft Sans Serif"/>
              </a:rPr>
              <a:t>Sınav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65" dirty="0">
                <a:latin typeface="Microsoft Sans Serif"/>
                <a:cs typeface="Microsoft Sans Serif"/>
              </a:rPr>
              <a:t>süresi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150" dirty="0">
                <a:latin typeface="Microsoft Sans Serif"/>
                <a:cs typeface="Microsoft Sans Serif"/>
              </a:rPr>
              <a:t>165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04" dirty="0">
                <a:latin typeface="Microsoft Sans Serif"/>
                <a:cs typeface="Microsoft Sans Serif"/>
              </a:rPr>
              <a:t>dakikadır.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90" dirty="0">
                <a:latin typeface="Microsoft Sans Serif"/>
                <a:cs typeface="Microsoft Sans Serif"/>
              </a:rPr>
              <a:t>Testin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29" dirty="0">
                <a:latin typeface="Microsoft Sans Serif"/>
                <a:cs typeface="Microsoft Sans Serif"/>
              </a:rPr>
              <a:t>alt</a:t>
            </a:r>
            <a:r>
              <a:rPr sz="2100" spc="350" dirty="0">
                <a:latin typeface="Microsoft Sans Serif"/>
                <a:cs typeface="Microsoft Sans Serif"/>
              </a:rPr>
              <a:t> </a:t>
            </a:r>
            <a:r>
              <a:rPr sz="2100" spc="260" dirty="0">
                <a:latin typeface="Microsoft Sans Serif"/>
                <a:cs typeface="Microsoft Sans Serif"/>
              </a:rPr>
              <a:t>testleri </a:t>
            </a:r>
            <a:r>
              <a:rPr sz="2100" spc="-545" dirty="0">
                <a:latin typeface="Microsoft Sans Serif"/>
                <a:cs typeface="Microsoft Sans Serif"/>
              </a:rPr>
              <a:t> </a:t>
            </a:r>
            <a:r>
              <a:rPr sz="2100" spc="105" dirty="0">
                <a:latin typeface="Microsoft Sans Serif"/>
                <a:cs typeface="Microsoft Sans Serif"/>
              </a:rPr>
              <a:t>ve</a:t>
            </a:r>
            <a:r>
              <a:rPr sz="2100" spc="340" dirty="0">
                <a:latin typeface="Microsoft Sans Serif"/>
                <a:cs typeface="Microsoft Sans Serif"/>
              </a:rPr>
              <a:t> </a:t>
            </a:r>
            <a:r>
              <a:rPr sz="2100" spc="175" dirty="0">
                <a:latin typeface="Microsoft Sans Serif"/>
                <a:cs typeface="Microsoft Sans Serif"/>
              </a:rPr>
              <a:t>soru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80" dirty="0">
                <a:latin typeface="Microsoft Sans Serif"/>
                <a:cs typeface="Microsoft Sans Serif"/>
              </a:rPr>
              <a:t>sayıları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170" dirty="0">
                <a:latin typeface="Microsoft Sans Serif"/>
                <a:cs typeface="Microsoft Sans Serif"/>
              </a:rPr>
              <a:t>aşağıdaki</a:t>
            </a:r>
            <a:r>
              <a:rPr sz="2100" spc="340" dirty="0">
                <a:latin typeface="Microsoft Sans Serif"/>
                <a:cs typeface="Microsoft Sans Serif"/>
              </a:rPr>
              <a:t> </a:t>
            </a:r>
            <a:r>
              <a:rPr sz="2100" spc="204" dirty="0">
                <a:latin typeface="Microsoft Sans Serif"/>
                <a:cs typeface="Microsoft Sans Serif"/>
              </a:rPr>
              <a:t>gibi</a:t>
            </a:r>
            <a:r>
              <a:rPr sz="2100" spc="345" dirty="0">
                <a:latin typeface="Microsoft Sans Serif"/>
                <a:cs typeface="Microsoft Sans Serif"/>
              </a:rPr>
              <a:t> </a:t>
            </a:r>
            <a:r>
              <a:rPr sz="2100" spc="215" dirty="0">
                <a:latin typeface="Microsoft Sans Serif"/>
                <a:cs typeface="Microsoft Sans Serif"/>
              </a:rPr>
              <a:t>olacaktır:</a:t>
            </a:r>
            <a:endParaRPr sz="2100" dirty="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0214" y="5573746"/>
            <a:ext cx="76200" cy="761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859389" y="5408932"/>
            <a:ext cx="2963545" cy="2202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95"/>
              </a:spcBef>
            </a:pP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05" dirty="0">
                <a:latin typeface="Microsoft Sans Serif"/>
                <a:cs typeface="Microsoft Sans Serif"/>
              </a:rPr>
              <a:t> </a:t>
            </a:r>
            <a:r>
              <a:rPr sz="2100" spc="120" dirty="0">
                <a:latin typeface="Microsoft Sans Serif"/>
                <a:cs typeface="Microsoft Sans Serif"/>
              </a:rPr>
              <a:t>Puan</a:t>
            </a:r>
            <a:r>
              <a:rPr sz="2100" spc="305" dirty="0">
                <a:latin typeface="Microsoft Sans Serif"/>
                <a:cs typeface="Microsoft Sans Serif"/>
              </a:rPr>
              <a:t> </a:t>
            </a:r>
            <a:r>
              <a:rPr sz="2100" spc="220" dirty="0">
                <a:latin typeface="Microsoft Sans Serif"/>
                <a:cs typeface="Microsoft Sans Serif"/>
              </a:rPr>
              <a:t>Türleri</a:t>
            </a:r>
            <a:endParaRPr sz="2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15" dirty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-</a:t>
            </a:r>
            <a:r>
              <a:rPr sz="2100" spc="320" dirty="0">
                <a:latin typeface="Microsoft Sans Serif"/>
                <a:cs typeface="Microsoft Sans Serif"/>
              </a:rPr>
              <a:t> </a:t>
            </a:r>
            <a:r>
              <a:rPr sz="2100" spc="114" dirty="0">
                <a:latin typeface="Microsoft Sans Serif"/>
                <a:cs typeface="Microsoft Sans Serif"/>
              </a:rPr>
              <a:t>Sayısal</a:t>
            </a:r>
            <a:endParaRPr sz="2100" dirty="0">
              <a:latin typeface="Microsoft Sans Serif"/>
              <a:cs typeface="Microsoft Sans Serif"/>
            </a:endParaRPr>
          </a:p>
          <a:p>
            <a:pPr marL="12700" marR="442595">
              <a:lnSpc>
                <a:spcPct val="116100"/>
              </a:lnSpc>
            </a:pP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20" dirty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-</a:t>
            </a:r>
            <a:r>
              <a:rPr sz="2100" spc="320" dirty="0">
                <a:latin typeface="Microsoft Sans Serif"/>
                <a:cs typeface="Microsoft Sans Serif"/>
              </a:rPr>
              <a:t> </a:t>
            </a:r>
            <a:r>
              <a:rPr sz="2100" spc="150" dirty="0">
                <a:latin typeface="Microsoft Sans Serif"/>
                <a:cs typeface="Microsoft Sans Serif"/>
              </a:rPr>
              <a:t>Eşit</a:t>
            </a:r>
            <a:r>
              <a:rPr sz="2100" spc="320" dirty="0">
                <a:latin typeface="Microsoft Sans Serif"/>
                <a:cs typeface="Microsoft Sans Serif"/>
              </a:rPr>
              <a:t> </a:t>
            </a:r>
            <a:r>
              <a:rPr sz="2100" spc="229" dirty="0">
                <a:latin typeface="Microsoft Sans Serif"/>
                <a:cs typeface="Microsoft Sans Serif"/>
              </a:rPr>
              <a:t>Ağırlık </a:t>
            </a:r>
            <a:r>
              <a:rPr sz="2100" spc="-545" dirty="0">
                <a:latin typeface="Microsoft Sans Serif"/>
                <a:cs typeface="Microsoft Sans Serif"/>
              </a:rPr>
              <a:t> </a:t>
            </a: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35" dirty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-</a:t>
            </a:r>
            <a:r>
              <a:rPr sz="2100" spc="335" dirty="0">
                <a:latin typeface="Microsoft Sans Serif"/>
                <a:cs typeface="Microsoft Sans Serif"/>
              </a:rPr>
              <a:t> </a:t>
            </a:r>
            <a:r>
              <a:rPr sz="2100" spc="125" dirty="0">
                <a:latin typeface="Microsoft Sans Serif"/>
                <a:cs typeface="Microsoft Sans Serif"/>
              </a:rPr>
              <a:t>Sözel</a:t>
            </a:r>
            <a:endParaRPr sz="2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40" dirty="0">
                <a:latin typeface="Microsoft Sans Serif"/>
                <a:cs typeface="Microsoft Sans Serif"/>
              </a:rPr>
              <a:t>MSÜ</a:t>
            </a:r>
            <a:r>
              <a:rPr sz="2100" spc="315" dirty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-</a:t>
            </a:r>
            <a:r>
              <a:rPr sz="2100" spc="315" dirty="0">
                <a:latin typeface="Microsoft Sans Serif"/>
                <a:cs typeface="Microsoft Sans Serif"/>
              </a:rPr>
              <a:t> </a:t>
            </a:r>
            <a:r>
              <a:rPr sz="2100" spc="145" dirty="0">
                <a:latin typeface="Microsoft Sans Serif"/>
                <a:cs typeface="Microsoft Sans Serif"/>
              </a:rPr>
              <a:t>Genel</a:t>
            </a:r>
            <a:endParaRPr sz="2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1923" y="479591"/>
            <a:ext cx="9327515" cy="9328150"/>
            <a:chOff x="351923" y="479591"/>
            <a:chExt cx="9327515" cy="9328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01" y="479591"/>
              <a:ext cx="9326936" cy="9321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923" y="1222207"/>
              <a:ext cx="8590361" cy="8585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81390" y="380820"/>
            <a:ext cx="23844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495" dirty="0">
                <a:latin typeface="Arial"/>
                <a:cs typeface="Arial"/>
              </a:rPr>
              <a:t>İ</a:t>
            </a:r>
            <a:r>
              <a:rPr sz="5000" b="1" spc="680" dirty="0">
                <a:latin typeface="Arial"/>
                <a:cs typeface="Arial"/>
              </a:rPr>
              <a:t>Ç</a:t>
            </a:r>
            <a:r>
              <a:rPr sz="5000" b="1" spc="-155" dirty="0">
                <a:latin typeface="Arial"/>
                <a:cs typeface="Arial"/>
              </a:rPr>
              <a:t>E</a:t>
            </a:r>
            <a:r>
              <a:rPr sz="5000" b="1" dirty="0">
                <a:latin typeface="Arial"/>
                <a:cs typeface="Arial"/>
              </a:rPr>
              <a:t>R</a:t>
            </a:r>
            <a:r>
              <a:rPr sz="5000" b="1" spc="495" dirty="0">
                <a:latin typeface="Arial"/>
                <a:cs typeface="Arial"/>
              </a:rPr>
              <a:t>İ</a:t>
            </a:r>
            <a:r>
              <a:rPr sz="5000" b="1" spc="70" dirty="0">
                <a:latin typeface="Arial"/>
                <a:cs typeface="Arial"/>
              </a:rPr>
              <a:t>K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8533" y="2935848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8533" y="3307324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8533" y="3678799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8533" y="4050273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8533" y="4421748"/>
            <a:ext cx="104775" cy="1047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8533" y="5936223"/>
            <a:ext cx="104775" cy="1047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8533" y="6307698"/>
            <a:ext cx="104775" cy="1047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8533" y="6679173"/>
            <a:ext cx="104775" cy="1047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8533" y="7050649"/>
            <a:ext cx="104775" cy="1047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8533" y="7422123"/>
            <a:ext cx="104775" cy="1047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8533" y="9222348"/>
            <a:ext cx="104775" cy="1047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8533" y="9593823"/>
            <a:ext cx="104775" cy="10477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591800" y="1549040"/>
            <a:ext cx="6813251" cy="8161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300" dirty="0">
                <a:latin typeface="Microsoft Sans Serif"/>
                <a:cs typeface="Microsoft Sans Serif"/>
              </a:rPr>
              <a:t>YKS</a:t>
            </a:r>
            <a:endParaRPr sz="3250" dirty="0">
              <a:latin typeface="Microsoft Sans Serif"/>
              <a:cs typeface="Microsoft Sans Serif"/>
            </a:endParaRPr>
          </a:p>
          <a:p>
            <a:pPr marL="508634" marR="4656455">
              <a:lnSpc>
                <a:spcPts val="2930"/>
              </a:lnSpc>
              <a:spcBef>
                <a:spcPts val="2480"/>
              </a:spcBef>
            </a:pPr>
            <a:r>
              <a:rPr sz="2550" spc="35" dirty="0">
                <a:latin typeface="Microsoft Sans Serif"/>
                <a:cs typeface="Microsoft Sans Serif"/>
              </a:rPr>
              <a:t>T</a:t>
            </a:r>
            <a:r>
              <a:rPr sz="2550" spc="70" dirty="0">
                <a:latin typeface="Microsoft Sans Serif"/>
                <a:cs typeface="Microsoft Sans Serif"/>
              </a:rPr>
              <a:t>A</a:t>
            </a:r>
            <a:r>
              <a:rPr sz="2550" spc="65" dirty="0">
                <a:latin typeface="Microsoft Sans Serif"/>
                <a:cs typeface="Microsoft Sans Serif"/>
              </a:rPr>
              <a:t>K</a:t>
            </a:r>
            <a:r>
              <a:rPr sz="2550" spc="-15" dirty="0">
                <a:latin typeface="Microsoft Sans Serif"/>
                <a:cs typeface="Microsoft Sans Serif"/>
              </a:rPr>
              <a:t>V</a:t>
            </a:r>
            <a:r>
              <a:rPr sz="2550" spc="20" dirty="0">
                <a:latin typeface="Microsoft Sans Serif"/>
                <a:cs typeface="Microsoft Sans Serif"/>
              </a:rPr>
              <a:t>İ</a:t>
            </a:r>
            <a:r>
              <a:rPr sz="2550" spc="-65" dirty="0">
                <a:latin typeface="Microsoft Sans Serif"/>
                <a:cs typeface="Microsoft Sans Serif"/>
              </a:rPr>
              <a:t>M  </a:t>
            </a:r>
            <a:r>
              <a:rPr sz="2550" spc="-20" dirty="0">
                <a:latin typeface="Microsoft Sans Serif"/>
                <a:cs typeface="Microsoft Sans Serif"/>
              </a:rPr>
              <a:t>TYT </a:t>
            </a:r>
            <a:r>
              <a:rPr sz="2550" spc="-15" dirty="0">
                <a:latin typeface="Microsoft Sans Serif"/>
                <a:cs typeface="Microsoft Sans Serif"/>
              </a:rPr>
              <a:t> </a:t>
            </a:r>
            <a:r>
              <a:rPr sz="2550" spc="-10" dirty="0">
                <a:latin typeface="Microsoft Sans Serif"/>
                <a:cs typeface="Microsoft Sans Serif"/>
              </a:rPr>
              <a:t>AYT </a:t>
            </a:r>
            <a:r>
              <a:rPr sz="2550" spc="-5" dirty="0">
                <a:latin typeface="Microsoft Sans Serif"/>
                <a:cs typeface="Microsoft Sans Serif"/>
              </a:rPr>
              <a:t> </a:t>
            </a:r>
            <a:r>
              <a:rPr sz="2550" spc="-60" dirty="0">
                <a:latin typeface="Microsoft Sans Serif"/>
                <a:cs typeface="Microsoft Sans Serif"/>
              </a:rPr>
              <a:t>YDT</a:t>
            </a:r>
            <a:endParaRPr sz="2550" dirty="0">
              <a:latin typeface="Microsoft Sans Serif"/>
              <a:cs typeface="Microsoft Sans Serif"/>
            </a:endParaRPr>
          </a:p>
          <a:p>
            <a:pPr marL="508634">
              <a:lnSpc>
                <a:spcPts val="2835"/>
              </a:lnSpc>
            </a:pPr>
            <a:r>
              <a:rPr sz="2550" spc="-30" dirty="0">
                <a:latin typeface="Microsoft Sans Serif"/>
                <a:cs typeface="Microsoft Sans Serif"/>
              </a:rPr>
              <a:t>YERLEŞTİRME</a:t>
            </a:r>
            <a:r>
              <a:rPr sz="2550" spc="150" dirty="0">
                <a:latin typeface="Microsoft Sans Serif"/>
                <a:cs typeface="Microsoft Sans Serif"/>
              </a:rPr>
              <a:t> </a:t>
            </a:r>
            <a:r>
              <a:rPr sz="2550" spc="-40" dirty="0">
                <a:latin typeface="Microsoft Sans Serif"/>
                <a:cs typeface="Microsoft Sans Serif"/>
              </a:rPr>
              <a:t>PUANI</a:t>
            </a:r>
            <a:endParaRPr sz="25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3250" spc="254" dirty="0">
                <a:latin typeface="Microsoft Sans Serif"/>
                <a:cs typeface="Microsoft Sans Serif"/>
              </a:rPr>
              <a:t>MSÜ</a:t>
            </a:r>
            <a:endParaRPr sz="3250" dirty="0">
              <a:latin typeface="Microsoft Sans Serif"/>
              <a:cs typeface="Microsoft Sans Serif"/>
            </a:endParaRPr>
          </a:p>
          <a:p>
            <a:pPr marL="508634" marR="1319530">
              <a:lnSpc>
                <a:spcPts val="2930"/>
              </a:lnSpc>
              <a:spcBef>
                <a:spcPts val="2480"/>
              </a:spcBef>
            </a:pPr>
            <a:r>
              <a:rPr sz="2550" spc="-75" dirty="0">
                <a:latin typeface="Microsoft Sans Serif"/>
                <a:cs typeface="Microsoft Sans Serif"/>
              </a:rPr>
              <a:t>MSÜ</a:t>
            </a:r>
            <a:r>
              <a:rPr sz="2550" spc="190" dirty="0">
                <a:latin typeface="Microsoft Sans Serif"/>
                <a:cs typeface="Microsoft Sans Serif"/>
              </a:rPr>
              <a:t> </a:t>
            </a:r>
            <a:r>
              <a:rPr sz="2550" spc="5" dirty="0" err="1" smtClean="0">
                <a:latin typeface="Microsoft Sans Serif"/>
                <a:cs typeface="Microsoft Sans Serif"/>
              </a:rPr>
              <a:t>Ün</a:t>
            </a:r>
            <a:r>
              <a:rPr lang="tr-TR" sz="2550" spc="20" dirty="0">
                <a:latin typeface="Microsoft Sans Serif"/>
                <a:cs typeface="Microsoft Sans Serif"/>
              </a:rPr>
              <a:t>i</a:t>
            </a:r>
            <a:r>
              <a:rPr sz="2200" spc="190" dirty="0" err="1" smtClean="0">
                <a:latin typeface="Tahoma"/>
                <a:cs typeface="Tahoma"/>
              </a:rPr>
              <a:t>v</a:t>
            </a:r>
            <a:r>
              <a:rPr sz="2550" spc="190" dirty="0" err="1" smtClean="0">
                <a:latin typeface="Microsoft Sans Serif"/>
                <a:cs typeface="Microsoft Sans Serif"/>
              </a:rPr>
              <a:t>e</a:t>
            </a:r>
            <a:r>
              <a:rPr sz="2200" spc="190" dirty="0" err="1" smtClean="0">
                <a:latin typeface="Tahoma"/>
                <a:cs typeface="Tahoma"/>
              </a:rPr>
              <a:t>rs</a:t>
            </a:r>
            <a:r>
              <a:rPr lang="tr-TR" sz="2200" spc="190" dirty="0" smtClean="0">
                <a:latin typeface="Tahoma"/>
                <a:cs typeface="Tahoma"/>
              </a:rPr>
              <a:t>i</a:t>
            </a:r>
            <a:r>
              <a:rPr sz="2200" spc="180" dirty="0" err="1" smtClean="0">
                <a:latin typeface="Tahoma"/>
                <a:cs typeface="Tahoma"/>
              </a:rPr>
              <a:t>t</a:t>
            </a:r>
            <a:r>
              <a:rPr sz="2550" spc="180" dirty="0" err="1" smtClean="0">
                <a:latin typeface="Microsoft Sans Serif"/>
                <a:cs typeface="Microsoft Sans Serif"/>
              </a:rPr>
              <a:t>e</a:t>
            </a:r>
            <a:r>
              <a:rPr sz="2200" spc="180" dirty="0" err="1" smtClean="0">
                <a:latin typeface="Tahoma"/>
                <a:cs typeface="Tahoma"/>
              </a:rPr>
              <a:t>s</a:t>
            </a:r>
            <a:r>
              <a:rPr lang="tr-TR" sz="2200" spc="10" dirty="0">
                <a:latin typeface="Tahoma"/>
                <a:cs typeface="Tahoma"/>
              </a:rPr>
              <a:t>i</a:t>
            </a:r>
            <a:r>
              <a:rPr sz="2550" spc="-10" dirty="0" smtClean="0">
                <a:latin typeface="Microsoft Sans Serif"/>
                <a:cs typeface="Microsoft Sans Serif"/>
              </a:rPr>
              <a:t>ne</a:t>
            </a:r>
            <a:r>
              <a:rPr sz="2550" spc="190" dirty="0" smtClean="0">
                <a:latin typeface="Microsoft Sans Serif"/>
                <a:cs typeface="Microsoft Sans Serif"/>
              </a:rPr>
              <a:t> </a:t>
            </a:r>
            <a:r>
              <a:rPr sz="2550" spc="-5" dirty="0" smtClean="0">
                <a:latin typeface="Microsoft Sans Serif"/>
                <a:cs typeface="Microsoft Sans Serif"/>
              </a:rPr>
              <a:t>G</a:t>
            </a:r>
            <a:r>
              <a:rPr lang="tr-TR" sz="2550" spc="25" dirty="0">
                <a:latin typeface="Microsoft Sans Serif"/>
                <a:cs typeface="Microsoft Sans Serif"/>
              </a:rPr>
              <a:t>i</a:t>
            </a:r>
            <a:r>
              <a:rPr sz="2550" spc="20" dirty="0" smtClean="0">
                <a:latin typeface="Microsoft Sans Serif"/>
                <a:cs typeface="Microsoft Sans Serif"/>
              </a:rPr>
              <a:t>den</a:t>
            </a:r>
            <a:r>
              <a:rPr sz="2550" spc="190" dirty="0" smtClean="0">
                <a:latin typeface="Microsoft Sans Serif"/>
                <a:cs typeface="Microsoft Sans Serif"/>
              </a:rPr>
              <a:t> </a:t>
            </a:r>
            <a:r>
              <a:rPr sz="2550" spc="20" dirty="0">
                <a:latin typeface="Microsoft Sans Serif"/>
                <a:cs typeface="Microsoft Sans Serif"/>
              </a:rPr>
              <a:t>Yol </a:t>
            </a:r>
            <a:r>
              <a:rPr sz="2550" spc="-660" dirty="0">
                <a:latin typeface="Microsoft Sans Serif"/>
                <a:cs typeface="Microsoft Sans Serif"/>
              </a:rPr>
              <a:t> </a:t>
            </a:r>
            <a:r>
              <a:rPr sz="2550" spc="-75" dirty="0">
                <a:latin typeface="Microsoft Sans Serif"/>
                <a:cs typeface="Microsoft Sans Serif"/>
              </a:rPr>
              <a:t>MSÜ</a:t>
            </a:r>
            <a:r>
              <a:rPr sz="2550" spc="185" dirty="0">
                <a:latin typeface="Microsoft Sans Serif"/>
                <a:cs typeface="Microsoft Sans Serif"/>
              </a:rPr>
              <a:t> </a:t>
            </a:r>
            <a:r>
              <a:rPr sz="2550" spc="65" dirty="0" err="1">
                <a:latin typeface="Microsoft Sans Serif"/>
                <a:cs typeface="Microsoft Sans Serif"/>
              </a:rPr>
              <a:t>Sına</a:t>
            </a:r>
            <a:r>
              <a:rPr sz="2200" spc="65" dirty="0" err="1">
                <a:latin typeface="Tahoma"/>
                <a:cs typeface="Tahoma"/>
              </a:rPr>
              <a:t>v</a:t>
            </a:r>
            <a:r>
              <a:rPr sz="2550" spc="65" dirty="0" err="1">
                <a:latin typeface="Microsoft Sans Serif"/>
                <a:cs typeface="Microsoft Sans Serif"/>
              </a:rPr>
              <a:t>ı</a:t>
            </a:r>
            <a:r>
              <a:rPr sz="2550" spc="190" dirty="0">
                <a:latin typeface="Microsoft Sans Serif"/>
                <a:cs typeface="Microsoft Sans Serif"/>
              </a:rPr>
              <a:t> </a:t>
            </a:r>
            <a:r>
              <a:rPr sz="2200" spc="35" dirty="0" smtClean="0">
                <a:latin typeface="Tahoma"/>
                <a:cs typeface="Tahoma"/>
              </a:rPr>
              <a:t>1.</a:t>
            </a:r>
            <a:r>
              <a:rPr sz="2550" spc="35" dirty="0" smtClean="0">
                <a:latin typeface="Microsoft Sans Serif"/>
                <a:cs typeface="Microsoft Sans Serif"/>
              </a:rPr>
              <a:t>Seç</a:t>
            </a:r>
            <a:r>
              <a:rPr lang="tr-TR" sz="2550" spc="20" dirty="0">
                <a:latin typeface="Microsoft Sans Serif"/>
                <a:cs typeface="Microsoft Sans Serif"/>
              </a:rPr>
              <a:t>i</a:t>
            </a:r>
            <a:r>
              <a:rPr sz="2550" spc="-135" dirty="0" smtClean="0">
                <a:latin typeface="Microsoft Sans Serif"/>
                <a:cs typeface="Microsoft Sans Serif"/>
              </a:rPr>
              <a:t>m</a:t>
            </a:r>
            <a:r>
              <a:rPr sz="2550" spc="190" dirty="0" smtClean="0">
                <a:latin typeface="Microsoft Sans Serif"/>
                <a:cs typeface="Microsoft Sans Serif"/>
              </a:rPr>
              <a:t> </a:t>
            </a:r>
            <a:r>
              <a:rPr sz="2550" spc="100" dirty="0">
                <a:latin typeface="Microsoft Sans Serif"/>
                <a:cs typeface="Microsoft Sans Serif"/>
              </a:rPr>
              <a:t>A</a:t>
            </a:r>
            <a:r>
              <a:rPr sz="2200" spc="100" dirty="0">
                <a:latin typeface="Tahoma"/>
                <a:cs typeface="Tahoma"/>
              </a:rPr>
              <a:t>ş</a:t>
            </a:r>
            <a:r>
              <a:rPr sz="2550" spc="100" dirty="0">
                <a:latin typeface="Microsoft Sans Serif"/>
                <a:cs typeface="Microsoft Sans Serif"/>
              </a:rPr>
              <a:t>ama</a:t>
            </a:r>
            <a:r>
              <a:rPr sz="2200" spc="100" dirty="0">
                <a:latin typeface="Tahoma"/>
                <a:cs typeface="Tahoma"/>
              </a:rPr>
              <a:t>s</a:t>
            </a:r>
            <a:r>
              <a:rPr sz="2550" spc="100" dirty="0">
                <a:latin typeface="Microsoft Sans Serif"/>
                <a:cs typeface="Microsoft Sans Serif"/>
              </a:rPr>
              <a:t>ı</a:t>
            </a:r>
            <a:endParaRPr sz="2550" dirty="0">
              <a:latin typeface="Microsoft Sans Serif"/>
              <a:cs typeface="Microsoft Sans Serif"/>
            </a:endParaRPr>
          </a:p>
          <a:p>
            <a:pPr marL="508634">
              <a:lnSpc>
                <a:spcPts val="2775"/>
              </a:lnSpc>
            </a:pPr>
            <a:r>
              <a:rPr sz="2550" spc="-75" dirty="0">
                <a:latin typeface="Microsoft Sans Serif"/>
                <a:cs typeface="Microsoft Sans Serif"/>
              </a:rPr>
              <a:t>MSÜ</a:t>
            </a:r>
            <a:r>
              <a:rPr sz="2550" spc="185" dirty="0">
                <a:latin typeface="Microsoft Sans Serif"/>
                <a:cs typeface="Microsoft Sans Serif"/>
              </a:rPr>
              <a:t> </a:t>
            </a:r>
            <a:r>
              <a:rPr sz="2550" spc="65" dirty="0">
                <a:latin typeface="Microsoft Sans Serif"/>
                <a:cs typeface="Microsoft Sans Serif"/>
              </a:rPr>
              <a:t>Sına</a:t>
            </a:r>
            <a:r>
              <a:rPr sz="2200" spc="65" dirty="0">
                <a:latin typeface="Tahoma"/>
                <a:cs typeface="Tahoma"/>
              </a:rPr>
              <a:t>v</a:t>
            </a:r>
            <a:r>
              <a:rPr sz="2550" spc="65" dirty="0">
                <a:latin typeface="Microsoft Sans Serif"/>
                <a:cs typeface="Microsoft Sans Serif"/>
              </a:rPr>
              <a:t>ı</a:t>
            </a:r>
            <a:r>
              <a:rPr sz="2550" spc="190" dirty="0">
                <a:latin typeface="Microsoft Sans Serif"/>
                <a:cs typeface="Microsoft Sans Serif"/>
              </a:rPr>
              <a:t> </a:t>
            </a:r>
            <a:r>
              <a:rPr sz="2550" spc="35" dirty="0" err="1">
                <a:latin typeface="Microsoft Sans Serif"/>
                <a:cs typeface="Microsoft Sans Serif"/>
              </a:rPr>
              <a:t>P</a:t>
            </a:r>
            <a:r>
              <a:rPr sz="2200" spc="35" dirty="0" err="1">
                <a:latin typeface="Tahoma"/>
                <a:cs typeface="Tahoma"/>
              </a:rPr>
              <a:t>u</a:t>
            </a:r>
            <a:r>
              <a:rPr sz="2550" spc="35" dirty="0" err="1">
                <a:latin typeface="Microsoft Sans Serif"/>
                <a:cs typeface="Microsoft Sans Serif"/>
              </a:rPr>
              <a:t>an</a:t>
            </a:r>
            <a:r>
              <a:rPr sz="2550" spc="190" dirty="0">
                <a:latin typeface="Microsoft Sans Serif"/>
                <a:cs typeface="Microsoft Sans Serif"/>
              </a:rPr>
              <a:t> </a:t>
            </a:r>
            <a:r>
              <a:rPr sz="2550" spc="135" dirty="0" err="1" smtClean="0">
                <a:latin typeface="Microsoft Sans Serif"/>
                <a:cs typeface="Microsoft Sans Serif"/>
              </a:rPr>
              <a:t>T</a:t>
            </a:r>
            <a:r>
              <a:rPr sz="2200" spc="135" dirty="0" err="1" smtClean="0">
                <a:latin typeface="Tahoma"/>
                <a:cs typeface="Tahoma"/>
              </a:rPr>
              <a:t>ür</a:t>
            </a:r>
            <a:r>
              <a:rPr sz="2550" spc="135" dirty="0" err="1" smtClean="0">
                <a:latin typeface="Microsoft Sans Serif"/>
                <a:cs typeface="Microsoft Sans Serif"/>
              </a:rPr>
              <a:t>le</a:t>
            </a:r>
            <a:r>
              <a:rPr sz="2200" spc="135" dirty="0" err="1" smtClean="0">
                <a:latin typeface="Tahoma"/>
                <a:cs typeface="Tahoma"/>
              </a:rPr>
              <a:t>r</a:t>
            </a:r>
            <a:r>
              <a:rPr lang="tr-TR" sz="2200" spc="10" dirty="0">
                <a:latin typeface="Tahoma"/>
                <a:cs typeface="Tahoma"/>
              </a:rPr>
              <a:t>i</a:t>
            </a:r>
            <a:r>
              <a:rPr sz="2550" spc="70" dirty="0" smtClean="0">
                <a:latin typeface="Microsoft Sans Serif"/>
                <a:cs typeface="Microsoft Sans Serif"/>
              </a:rPr>
              <a:t>n</a:t>
            </a:r>
            <a:r>
              <a:rPr lang="tr-TR" sz="2550" spc="25" dirty="0">
                <a:latin typeface="Microsoft Sans Serif"/>
                <a:cs typeface="Microsoft Sans Serif"/>
              </a:rPr>
              <a:t>i</a:t>
            </a:r>
            <a:r>
              <a:rPr sz="2550" spc="-55" dirty="0" smtClean="0">
                <a:latin typeface="Microsoft Sans Serif"/>
                <a:cs typeface="Microsoft Sans Serif"/>
              </a:rPr>
              <a:t>n</a:t>
            </a:r>
            <a:r>
              <a:rPr sz="2550" spc="185" dirty="0" smtClean="0">
                <a:latin typeface="Microsoft Sans Serif"/>
                <a:cs typeface="Microsoft Sans Serif"/>
              </a:rPr>
              <a:t> </a:t>
            </a:r>
            <a:r>
              <a:rPr sz="2550" spc="120" dirty="0">
                <a:latin typeface="Microsoft Sans Serif"/>
                <a:cs typeface="Microsoft Sans Serif"/>
              </a:rPr>
              <a:t>Ka</a:t>
            </a:r>
            <a:r>
              <a:rPr sz="2200" spc="120" dirty="0">
                <a:latin typeface="Tahoma"/>
                <a:cs typeface="Tahoma"/>
              </a:rPr>
              <a:t>ts</a:t>
            </a:r>
            <a:r>
              <a:rPr sz="2550" spc="120" dirty="0">
                <a:latin typeface="Microsoft Sans Serif"/>
                <a:cs typeface="Microsoft Sans Serif"/>
              </a:rPr>
              <a:t>a</a:t>
            </a:r>
            <a:r>
              <a:rPr sz="2200" spc="120" dirty="0">
                <a:latin typeface="Tahoma"/>
                <a:cs typeface="Tahoma"/>
              </a:rPr>
              <a:t>y</a:t>
            </a:r>
            <a:r>
              <a:rPr sz="2550" spc="120" dirty="0">
                <a:latin typeface="Microsoft Sans Serif"/>
                <a:cs typeface="Microsoft Sans Serif"/>
              </a:rPr>
              <a:t>ıla</a:t>
            </a:r>
            <a:r>
              <a:rPr sz="2200" spc="120" dirty="0">
                <a:latin typeface="Tahoma"/>
                <a:cs typeface="Tahoma"/>
              </a:rPr>
              <a:t>r</a:t>
            </a:r>
            <a:r>
              <a:rPr sz="2550" spc="120" dirty="0">
                <a:latin typeface="Microsoft Sans Serif"/>
                <a:cs typeface="Microsoft Sans Serif"/>
              </a:rPr>
              <a:t>ı</a:t>
            </a:r>
            <a:endParaRPr sz="2550" dirty="0">
              <a:latin typeface="Microsoft Sans Serif"/>
              <a:cs typeface="Microsoft Sans Serif"/>
            </a:endParaRPr>
          </a:p>
          <a:p>
            <a:pPr marL="508634">
              <a:lnSpc>
                <a:spcPts val="2925"/>
              </a:lnSpc>
            </a:pPr>
            <a:r>
              <a:rPr sz="2550" spc="95" dirty="0" err="1" smtClean="0">
                <a:latin typeface="Microsoft Sans Serif"/>
                <a:cs typeface="Microsoft Sans Serif"/>
              </a:rPr>
              <a:t>Te</a:t>
            </a:r>
            <a:r>
              <a:rPr sz="2200" spc="95" dirty="0" err="1" smtClean="0">
                <a:latin typeface="Tahoma"/>
                <a:cs typeface="Tahoma"/>
              </a:rPr>
              <a:t>r</a:t>
            </a:r>
            <a:r>
              <a:rPr sz="2550" spc="95" dirty="0" err="1" smtClean="0">
                <a:latin typeface="Microsoft Sans Serif"/>
                <a:cs typeface="Microsoft Sans Serif"/>
              </a:rPr>
              <a:t>c</a:t>
            </a:r>
            <a:r>
              <a:rPr lang="tr-TR" sz="2550" spc="5" dirty="0">
                <a:latin typeface="Microsoft Sans Serif"/>
                <a:cs typeface="Microsoft Sans Serif"/>
              </a:rPr>
              <a:t>i</a:t>
            </a:r>
            <a:r>
              <a:rPr sz="2550" spc="-55" dirty="0" smtClean="0">
                <a:latin typeface="Microsoft Sans Serif"/>
                <a:cs typeface="Microsoft Sans Serif"/>
              </a:rPr>
              <a:t>h</a:t>
            </a:r>
            <a:r>
              <a:rPr sz="2550" spc="165" dirty="0" smtClean="0">
                <a:latin typeface="Microsoft Sans Serif"/>
                <a:cs typeface="Microsoft Sans Serif"/>
              </a:rPr>
              <a:t> </a:t>
            </a:r>
            <a:r>
              <a:rPr sz="2550" spc="100" dirty="0">
                <a:latin typeface="Microsoft Sans Serif"/>
                <a:cs typeface="Microsoft Sans Serif"/>
              </a:rPr>
              <a:t>İ</a:t>
            </a:r>
            <a:r>
              <a:rPr sz="2200" spc="100" dirty="0">
                <a:latin typeface="Tahoma"/>
                <a:cs typeface="Tahoma"/>
              </a:rPr>
              <a:t>ş</a:t>
            </a:r>
            <a:r>
              <a:rPr sz="2550" spc="100" dirty="0">
                <a:latin typeface="Microsoft Sans Serif"/>
                <a:cs typeface="Microsoft Sans Serif"/>
              </a:rPr>
              <a:t>lemle</a:t>
            </a:r>
            <a:r>
              <a:rPr sz="2200" spc="100" dirty="0">
                <a:latin typeface="Tahoma"/>
                <a:cs typeface="Tahoma"/>
              </a:rPr>
              <a:t>r</a:t>
            </a:r>
            <a:r>
              <a:rPr sz="2550" spc="-100" dirty="0">
                <a:latin typeface="Microsoft Sans Serif"/>
                <a:cs typeface="Microsoft Sans Serif"/>
              </a:rPr>
              <a:t> </a:t>
            </a:r>
            <a:endParaRPr sz="2550" dirty="0">
              <a:latin typeface="Microsoft Sans Serif"/>
              <a:cs typeface="Microsoft Sans Serif"/>
            </a:endParaRPr>
          </a:p>
          <a:p>
            <a:pPr marL="508634">
              <a:lnSpc>
                <a:spcPts val="2990"/>
              </a:lnSpc>
            </a:pPr>
            <a:r>
              <a:rPr sz="2550" spc="-75" dirty="0">
                <a:latin typeface="Microsoft Sans Serif"/>
                <a:cs typeface="Microsoft Sans Serif"/>
              </a:rPr>
              <a:t>MSÜ</a:t>
            </a:r>
            <a:r>
              <a:rPr sz="2550" spc="185" dirty="0">
                <a:latin typeface="Microsoft Sans Serif"/>
                <a:cs typeface="Microsoft Sans Serif"/>
              </a:rPr>
              <a:t> </a:t>
            </a:r>
            <a:r>
              <a:rPr sz="2550" spc="65" dirty="0" err="1">
                <a:latin typeface="Microsoft Sans Serif"/>
                <a:cs typeface="Microsoft Sans Serif"/>
              </a:rPr>
              <a:t>Sına</a:t>
            </a:r>
            <a:r>
              <a:rPr sz="2200" spc="65" dirty="0" err="1">
                <a:latin typeface="Tahoma"/>
                <a:cs typeface="Tahoma"/>
              </a:rPr>
              <a:t>v</a:t>
            </a:r>
            <a:r>
              <a:rPr sz="2550" spc="65" dirty="0" err="1">
                <a:latin typeface="Microsoft Sans Serif"/>
                <a:cs typeface="Microsoft Sans Serif"/>
              </a:rPr>
              <a:t>ı</a:t>
            </a:r>
            <a:r>
              <a:rPr sz="2550" spc="185" dirty="0">
                <a:latin typeface="Microsoft Sans Serif"/>
                <a:cs typeface="Microsoft Sans Serif"/>
              </a:rPr>
              <a:t> </a:t>
            </a:r>
            <a:r>
              <a:rPr sz="2200" spc="125" dirty="0" smtClean="0">
                <a:latin typeface="Tahoma"/>
                <a:cs typeface="Tahoma"/>
              </a:rPr>
              <a:t>2.</a:t>
            </a:r>
            <a:r>
              <a:rPr sz="2550" spc="125" dirty="0" smtClean="0">
                <a:latin typeface="Microsoft Sans Serif"/>
                <a:cs typeface="Microsoft Sans Serif"/>
              </a:rPr>
              <a:t>Seç</a:t>
            </a:r>
            <a:r>
              <a:rPr lang="tr-TR" sz="2550" spc="20" dirty="0">
                <a:latin typeface="Microsoft Sans Serif"/>
                <a:cs typeface="Microsoft Sans Serif"/>
              </a:rPr>
              <a:t>i</a:t>
            </a:r>
            <a:r>
              <a:rPr sz="2550" spc="-135" dirty="0" smtClean="0">
                <a:latin typeface="Microsoft Sans Serif"/>
                <a:cs typeface="Microsoft Sans Serif"/>
              </a:rPr>
              <a:t>m</a:t>
            </a:r>
            <a:r>
              <a:rPr sz="2550" spc="185" dirty="0" smtClean="0">
                <a:latin typeface="Microsoft Sans Serif"/>
                <a:cs typeface="Microsoft Sans Serif"/>
              </a:rPr>
              <a:t> </a:t>
            </a:r>
            <a:r>
              <a:rPr sz="2550" spc="100" dirty="0" err="1" smtClean="0">
                <a:latin typeface="Microsoft Sans Serif"/>
                <a:cs typeface="Microsoft Sans Serif"/>
              </a:rPr>
              <a:t>A</a:t>
            </a:r>
            <a:r>
              <a:rPr sz="2200" spc="100" dirty="0" err="1" smtClean="0">
                <a:latin typeface="Tahoma"/>
                <a:cs typeface="Tahoma"/>
              </a:rPr>
              <a:t>ş</a:t>
            </a:r>
            <a:r>
              <a:rPr sz="2550" spc="100" dirty="0" err="1" smtClean="0">
                <a:latin typeface="Microsoft Sans Serif"/>
                <a:cs typeface="Microsoft Sans Serif"/>
              </a:rPr>
              <a:t>ama</a:t>
            </a:r>
            <a:r>
              <a:rPr sz="2200" spc="100" dirty="0" err="1" smtClean="0">
                <a:latin typeface="Tahoma"/>
                <a:cs typeface="Tahoma"/>
              </a:rPr>
              <a:t>s</a:t>
            </a:r>
            <a:r>
              <a:rPr sz="2550" spc="100" dirty="0" err="1" smtClean="0">
                <a:latin typeface="Microsoft Sans Serif"/>
                <a:cs typeface="Microsoft Sans Serif"/>
              </a:rPr>
              <a:t>ı</a:t>
            </a:r>
            <a:endParaRPr lang="tr-TR" sz="2550" spc="100" dirty="0" smtClean="0">
              <a:latin typeface="Microsoft Sans Serif"/>
              <a:cs typeface="Microsoft Sans Serif"/>
            </a:endParaRPr>
          </a:p>
          <a:p>
            <a:pPr marL="508634">
              <a:lnSpc>
                <a:spcPts val="2990"/>
              </a:lnSpc>
            </a:pPr>
            <a:endParaRPr sz="25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lang="tr-TR" sz="2800" b="1" dirty="0" smtClean="0">
                <a:solidFill>
                  <a:srgbClr val="022032"/>
                </a:solidFill>
                <a:latin typeface="Roboto"/>
              </a:rPr>
              <a:t>ÖZYES</a:t>
            </a:r>
          </a:p>
          <a:p>
            <a:pPr>
              <a:lnSpc>
                <a:spcPct val="100000"/>
              </a:lnSpc>
            </a:pPr>
            <a:endParaRPr lang="tr-TR" sz="2800" dirty="0" smtClean="0">
              <a:solidFill>
                <a:srgbClr val="022032"/>
              </a:solidFill>
              <a:latin typeface="Roboto"/>
            </a:endParaRPr>
          </a:p>
          <a:p>
            <a:pPr>
              <a:lnSpc>
                <a:spcPct val="100000"/>
              </a:lnSpc>
            </a:pPr>
            <a:r>
              <a:rPr sz="3250" spc="250" dirty="0" smtClean="0">
                <a:latin typeface="Microsoft Sans Serif"/>
                <a:cs typeface="Microsoft Sans Serif"/>
              </a:rPr>
              <a:t>POMEM</a:t>
            </a:r>
            <a:r>
              <a:rPr sz="3250" spc="365" dirty="0" smtClean="0">
                <a:latin typeface="Microsoft Sans Serif"/>
                <a:cs typeface="Microsoft Sans Serif"/>
              </a:rPr>
              <a:t> </a:t>
            </a:r>
            <a:r>
              <a:rPr sz="3250" spc="210" dirty="0">
                <a:latin typeface="Microsoft Sans Serif"/>
                <a:cs typeface="Microsoft Sans Serif"/>
              </a:rPr>
              <a:t>VE</a:t>
            </a:r>
            <a:r>
              <a:rPr sz="3250" spc="365" dirty="0">
                <a:latin typeface="Microsoft Sans Serif"/>
                <a:cs typeface="Microsoft Sans Serif"/>
              </a:rPr>
              <a:t> </a:t>
            </a:r>
            <a:r>
              <a:rPr sz="3250" spc="235" dirty="0">
                <a:latin typeface="Microsoft Sans Serif"/>
                <a:cs typeface="Microsoft Sans Serif"/>
              </a:rPr>
              <a:t>PMYO</a:t>
            </a:r>
            <a:endParaRPr sz="3250" dirty="0">
              <a:latin typeface="Microsoft Sans Serif"/>
              <a:cs typeface="Microsoft Sans Serif"/>
            </a:endParaRPr>
          </a:p>
          <a:p>
            <a:pPr marL="508634" marR="3569335">
              <a:lnSpc>
                <a:spcPts val="2930"/>
              </a:lnSpc>
              <a:spcBef>
                <a:spcPts val="2480"/>
              </a:spcBef>
            </a:pPr>
            <a:r>
              <a:rPr sz="2550" spc="175" dirty="0">
                <a:latin typeface="Microsoft Sans Serif"/>
                <a:cs typeface="Microsoft Sans Serif"/>
              </a:rPr>
              <a:t>Ba</a:t>
            </a:r>
            <a:r>
              <a:rPr sz="2200" spc="175" dirty="0">
                <a:latin typeface="Tahoma"/>
                <a:cs typeface="Tahoma"/>
              </a:rPr>
              <a:t>şvuru </a:t>
            </a:r>
            <a:r>
              <a:rPr sz="2550" spc="110" dirty="0">
                <a:latin typeface="Microsoft Sans Serif"/>
                <a:cs typeface="Microsoft Sans Serif"/>
              </a:rPr>
              <a:t>S</a:t>
            </a:r>
            <a:r>
              <a:rPr sz="2200" spc="110" dirty="0">
                <a:latin typeface="Tahoma"/>
                <a:cs typeface="Tahoma"/>
              </a:rPr>
              <a:t>ür</a:t>
            </a:r>
            <a:r>
              <a:rPr sz="2550" spc="110" dirty="0">
                <a:latin typeface="Microsoft Sans Serif"/>
                <a:cs typeface="Microsoft Sans Serif"/>
              </a:rPr>
              <a:t>ec </a:t>
            </a:r>
            <a:r>
              <a:rPr sz="2550" spc="-665" dirty="0">
                <a:latin typeface="Microsoft Sans Serif"/>
                <a:cs typeface="Microsoft Sans Serif"/>
              </a:rPr>
              <a:t> </a:t>
            </a:r>
            <a:r>
              <a:rPr sz="2550" spc="55" dirty="0">
                <a:latin typeface="Microsoft Sans Serif"/>
                <a:cs typeface="Microsoft Sans Serif"/>
              </a:rPr>
              <a:t>Sına</a:t>
            </a:r>
            <a:r>
              <a:rPr sz="2200" spc="55" dirty="0">
                <a:latin typeface="Tahoma"/>
                <a:cs typeface="Tahoma"/>
              </a:rPr>
              <a:t>v</a:t>
            </a:r>
            <a:r>
              <a:rPr sz="2200" spc="170" dirty="0">
                <a:latin typeface="Tahoma"/>
                <a:cs typeface="Tahoma"/>
              </a:rPr>
              <a:t> </a:t>
            </a:r>
            <a:r>
              <a:rPr sz="2550" spc="50" dirty="0">
                <a:latin typeface="Microsoft Sans Serif"/>
                <a:cs typeface="Microsoft Sans Serif"/>
              </a:rPr>
              <a:t>P</a:t>
            </a:r>
            <a:r>
              <a:rPr sz="2200" spc="50" dirty="0">
                <a:latin typeface="Tahoma"/>
                <a:cs typeface="Tahoma"/>
              </a:rPr>
              <a:t>u</a:t>
            </a:r>
            <a:r>
              <a:rPr sz="2550" spc="50" dirty="0">
                <a:latin typeface="Microsoft Sans Serif"/>
                <a:cs typeface="Microsoft Sans Serif"/>
              </a:rPr>
              <a:t>anı</a:t>
            </a:r>
            <a:endParaRPr sz="255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764221" y="1507600"/>
            <a:ext cx="6640830" cy="0"/>
          </a:xfrm>
          <a:custGeom>
            <a:avLst/>
            <a:gdLst/>
            <a:ahLst/>
            <a:cxnLst/>
            <a:rect l="l" t="t" r="r" b="b"/>
            <a:pathLst>
              <a:path w="6640830">
                <a:moveTo>
                  <a:pt x="0" y="0"/>
                </a:moveTo>
                <a:lnTo>
                  <a:pt x="6640709" y="0"/>
                </a:lnTo>
              </a:path>
            </a:pathLst>
          </a:custGeom>
          <a:ln w="9524">
            <a:solidFill>
              <a:srgbClr val="E8C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8188" y="3623220"/>
            <a:ext cx="15071725" cy="1539875"/>
          </a:xfrm>
          <a:custGeom>
            <a:avLst/>
            <a:gdLst/>
            <a:ahLst/>
            <a:cxnLst/>
            <a:rect l="l" t="t" r="r" b="b"/>
            <a:pathLst>
              <a:path w="15071725" h="1539875">
                <a:moveTo>
                  <a:pt x="15071611" y="0"/>
                </a:moveTo>
                <a:lnTo>
                  <a:pt x="15071611" y="0"/>
                </a:lnTo>
                <a:lnTo>
                  <a:pt x="0" y="0"/>
                </a:lnTo>
                <a:lnTo>
                  <a:pt x="0" y="21437"/>
                </a:lnTo>
                <a:lnTo>
                  <a:pt x="3013367" y="21437"/>
                </a:lnTo>
                <a:lnTo>
                  <a:pt x="3013367" y="1539443"/>
                </a:lnTo>
                <a:lnTo>
                  <a:pt x="3015754" y="1539443"/>
                </a:lnTo>
                <a:lnTo>
                  <a:pt x="3015754" y="21437"/>
                </a:lnTo>
                <a:lnTo>
                  <a:pt x="3018129" y="21437"/>
                </a:lnTo>
                <a:lnTo>
                  <a:pt x="6026734" y="21437"/>
                </a:lnTo>
                <a:lnTo>
                  <a:pt x="6026734" y="1539443"/>
                </a:lnTo>
                <a:lnTo>
                  <a:pt x="6029122" y="1539443"/>
                </a:lnTo>
                <a:lnTo>
                  <a:pt x="6029122" y="21437"/>
                </a:lnTo>
                <a:lnTo>
                  <a:pt x="6031496" y="21437"/>
                </a:lnTo>
                <a:lnTo>
                  <a:pt x="9040114" y="21437"/>
                </a:lnTo>
                <a:lnTo>
                  <a:pt x="9040114" y="1539443"/>
                </a:lnTo>
                <a:lnTo>
                  <a:pt x="9042489" y="1539443"/>
                </a:lnTo>
                <a:lnTo>
                  <a:pt x="9042489" y="21437"/>
                </a:lnTo>
                <a:lnTo>
                  <a:pt x="9044876" y="21437"/>
                </a:lnTo>
                <a:lnTo>
                  <a:pt x="12053481" y="21437"/>
                </a:lnTo>
                <a:lnTo>
                  <a:pt x="12053481" y="1539443"/>
                </a:lnTo>
                <a:lnTo>
                  <a:pt x="12055856" y="1539443"/>
                </a:lnTo>
                <a:lnTo>
                  <a:pt x="12055856" y="21437"/>
                </a:lnTo>
                <a:lnTo>
                  <a:pt x="12058244" y="21437"/>
                </a:lnTo>
                <a:lnTo>
                  <a:pt x="15071611" y="21437"/>
                </a:lnTo>
                <a:lnTo>
                  <a:pt x="15071611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5178" y="4188230"/>
            <a:ext cx="2264410" cy="394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8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PUAN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TÜRÜ</a:t>
            </a:r>
            <a:endParaRPr sz="2800">
              <a:latin typeface="Arial"/>
              <a:cs typeface="Arial"/>
            </a:endParaRPr>
          </a:p>
          <a:p>
            <a:pPr indent="-635" algn="ctr">
              <a:lnSpc>
                <a:spcPct val="279600"/>
              </a:lnSpc>
              <a:spcBef>
                <a:spcPts val="2380"/>
              </a:spcBef>
            </a:pPr>
            <a:r>
              <a:rPr sz="1900" b="1" spc="-20" dirty="0">
                <a:latin typeface="Arial"/>
                <a:cs typeface="Arial"/>
              </a:rPr>
              <a:t>MSÜ </a:t>
            </a:r>
            <a:r>
              <a:rPr sz="1900" b="1" spc="15" dirty="0">
                <a:latin typeface="Arial"/>
                <a:cs typeface="Arial"/>
              </a:rPr>
              <a:t>- </a:t>
            </a:r>
            <a:r>
              <a:rPr sz="1900" b="1" spc="-50" dirty="0">
                <a:latin typeface="Arial"/>
                <a:cs typeface="Arial"/>
              </a:rPr>
              <a:t>SAYISAL 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125" dirty="0">
                <a:latin typeface="Arial"/>
                <a:cs typeface="Arial"/>
              </a:rPr>
              <a:t>M</a:t>
            </a:r>
            <a:r>
              <a:rPr sz="1900" b="1" spc="-165" dirty="0">
                <a:latin typeface="Arial"/>
                <a:cs typeface="Arial"/>
              </a:rPr>
              <a:t>S</a:t>
            </a:r>
            <a:r>
              <a:rPr sz="1900" b="1" spc="-25" dirty="0">
                <a:latin typeface="Arial"/>
                <a:cs typeface="Arial"/>
              </a:rPr>
              <a:t>Ü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15" dirty="0">
                <a:latin typeface="Arial"/>
                <a:cs typeface="Arial"/>
              </a:rPr>
              <a:t>-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14" dirty="0">
                <a:latin typeface="Arial"/>
                <a:cs typeface="Arial"/>
              </a:rPr>
              <a:t>E</a:t>
            </a:r>
            <a:r>
              <a:rPr sz="1900" b="1" spc="-165" dirty="0">
                <a:latin typeface="Arial"/>
                <a:cs typeface="Arial"/>
              </a:rPr>
              <a:t>Ş</a:t>
            </a:r>
            <a:r>
              <a:rPr sz="1900" b="1" spc="70" dirty="0">
                <a:latin typeface="Arial"/>
                <a:cs typeface="Arial"/>
              </a:rPr>
              <a:t>İ</a:t>
            </a:r>
            <a:r>
              <a:rPr sz="1900" b="1" spc="10" dirty="0">
                <a:latin typeface="Arial"/>
                <a:cs typeface="Arial"/>
              </a:rPr>
              <a:t>T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A</a:t>
            </a:r>
            <a:r>
              <a:rPr sz="1900" b="1" spc="-145" dirty="0">
                <a:latin typeface="Arial"/>
                <a:cs typeface="Arial"/>
              </a:rPr>
              <a:t>Ğ</a:t>
            </a:r>
            <a:r>
              <a:rPr sz="1900" b="1" spc="70" dirty="0">
                <a:latin typeface="Arial"/>
                <a:cs typeface="Arial"/>
              </a:rPr>
              <a:t>I</a:t>
            </a:r>
            <a:r>
              <a:rPr sz="1900" b="1" spc="-105" dirty="0">
                <a:latin typeface="Arial"/>
                <a:cs typeface="Arial"/>
              </a:rPr>
              <a:t>R</a:t>
            </a:r>
            <a:r>
              <a:rPr sz="1900" b="1" spc="-90" dirty="0">
                <a:latin typeface="Arial"/>
                <a:cs typeface="Arial"/>
              </a:rPr>
              <a:t>L</a:t>
            </a:r>
            <a:r>
              <a:rPr sz="1900" b="1" spc="70" dirty="0">
                <a:latin typeface="Arial"/>
                <a:cs typeface="Arial"/>
              </a:rPr>
              <a:t>I</a:t>
            </a:r>
            <a:r>
              <a:rPr sz="1900" b="1" spc="-40" dirty="0">
                <a:latin typeface="Arial"/>
                <a:cs typeface="Arial"/>
              </a:rPr>
              <a:t>K  </a:t>
            </a:r>
            <a:r>
              <a:rPr sz="1900" b="1" spc="-20" dirty="0">
                <a:latin typeface="Arial"/>
                <a:cs typeface="Arial"/>
              </a:rPr>
              <a:t>MSÜ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15" dirty="0">
                <a:latin typeface="Arial"/>
                <a:cs typeface="Arial"/>
              </a:rPr>
              <a:t>-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70" dirty="0">
                <a:latin typeface="Arial"/>
                <a:cs typeface="Arial"/>
              </a:rPr>
              <a:t>SÖZEL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algn="ctr">
              <a:lnSpc>
                <a:spcPts val="2260"/>
              </a:lnSpc>
              <a:spcBef>
                <a:spcPts val="1680"/>
              </a:spcBef>
            </a:pPr>
            <a:r>
              <a:rPr sz="1900" b="1" spc="-20" dirty="0">
                <a:latin typeface="Arial"/>
                <a:cs typeface="Arial"/>
              </a:rPr>
              <a:t>MSÜ</a:t>
            </a:r>
            <a:r>
              <a:rPr sz="1900" b="1" spc="-110" dirty="0">
                <a:latin typeface="Arial"/>
                <a:cs typeface="Arial"/>
              </a:rPr>
              <a:t> </a:t>
            </a:r>
            <a:r>
              <a:rPr sz="1900" b="1" spc="15" dirty="0">
                <a:latin typeface="Arial"/>
                <a:cs typeface="Arial"/>
              </a:rPr>
              <a:t>-</a:t>
            </a:r>
            <a:r>
              <a:rPr sz="1900" b="1" spc="-110" dirty="0">
                <a:latin typeface="Arial"/>
                <a:cs typeface="Arial"/>
              </a:rPr>
              <a:t> </a:t>
            </a:r>
            <a:r>
              <a:rPr sz="1900" b="1" spc="-80" dirty="0">
                <a:latin typeface="Arial"/>
                <a:cs typeface="Arial"/>
              </a:rPr>
              <a:t>GENEL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4711" y="4204689"/>
            <a:ext cx="1252220" cy="394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0" b="1" spc="-4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2500" b="1" spc="-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500" b="1" spc="-185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2500" b="1" spc="-1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Arial"/>
              <a:cs typeface="Arial"/>
            </a:endParaRPr>
          </a:p>
          <a:p>
            <a:pPr marL="34798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Microsoft Sans Serif"/>
                <a:cs typeface="Microsoft Sans Serif"/>
              </a:rPr>
              <a:t>%25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Microsoft Sans Serif"/>
              <a:cs typeface="Microsoft Sans Serif"/>
            </a:endParaRPr>
          </a:p>
          <a:p>
            <a:pPr marL="347980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marL="347980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marL="347980">
              <a:lnSpc>
                <a:spcPts val="2615"/>
              </a:lnSpc>
            </a:pPr>
            <a:r>
              <a:rPr sz="2200" spc="-15" dirty="0">
                <a:latin typeface="Microsoft Sans Serif"/>
                <a:cs typeface="Microsoft Sans Serif"/>
              </a:rPr>
              <a:t>%33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4769" y="3997421"/>
            <a:ext cx="1858645" cy="414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25"/>
              </a:lnSpc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2400" b="1" spc="1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%20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ts val="2615"/>
              </a:lnSpc>
            </a:pPr>
            <a:r>
              <a:rPr sz="2200" spc="-15" dirty="0">
                <a:latin typeface="Microsoft Sans Serif"/>
                <a:cs typeface="Microsoft Sans Serif"/>
              </a:rPr>
              <a:t>%33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26772" y="4204689"/>
            <a:ext cx="2261235" cy="394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5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0" b="1" spc="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500" b="1" spc="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500" b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0" b="1" spc="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5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500" b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0" b="1" spc="-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b="1" spc="9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Microsoft Sans Serif"/>
                <a:cs typeface="Microsoft Sans Serif"/>
              </a:rPr>
              <a:t>%30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%10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%10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ts val="2615"/>
              </a:lnSpc>
            </a:pPr>
            <a:r>
              <a:rPr sz="2200" spc="-15" dirty="0">
                <a:latin typeface="Microsoft Sans Serif"/>
                <a:cs typeface="Microsoft Sans Serif"/>
              </a:rPr>
              <a:t>%17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88189" y="4228303"/>
            <a:ext cx="2565400" cy="391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15"/>
              </a:lnSpc>
            </a:pPr>
            <a:r>
              <a:rPr sz="2300" b="1" spc="-1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300" b="1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300" b="1" spc="-1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300" b="1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114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300" b="1" spc="8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300" b="1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b="1" spc="8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300" b="1" spc="1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300" b="1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300" b="1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3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%10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%20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Microsoft Sans Serif"/>
                <a:cs typeface="Microsoft Sans Serif"/>
              </a:rPr>
              <a:t>%35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300">
              <a:latin typeface="Microsoft Sans Serif"/>
              <a:cs typeface="Microsoft Sans Serif"/>
            </a:endParaRPr>
          </a:p>
          <a:p>
            <a:pPr algn="ctr">
              <a:lnSpc>
                <a:spcPts val="2615"/>
              </a:lnSpc>
            </a:pPr>
            <a:r>
              <a:rPr sz="2200" spc="-15" dirty="0">
                <a:latin typeface="Microsoft Sans Serif"/>
                <a:cs typeface="Microsoft Sans Serif"/>
              </a:rPr>
              <a:t>%17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7286" y="255112"/>
            <a:ext cx="2390774" cy="31527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8554" y="747754"/>
            <a:ext cx="2809444" cy="56197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99083" y="1271207"/>
            <a:ext cx="768985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18540" algn="l"/>
                <a:tab pos="2337435" algn="l"/>
                <a:tab pos="3449954" algn="l"/>
                <a:tab pos="5567680" algn="l"/>
              </a:tabLst>
            </a:pPr>
            <a:r>
              <a:rPr sz="2900" spc="70" dirty="0">
                <a:latin typeface="Microsoft Sans Serif"/>
                <a:cs typeface="Microsoft Sans Serif"/>
              </a:rPr>
              <a:t>MSÜ	</a:t>
            </a:r>
            <a:r>
              <a:rPr sz="2900" spc="195" dirty="0">
                <a:latin typeface="Microsoft Sans Serif"/>
                <a:cs typeface="Microsoft Sans Serif"/>
              </a:rPr>
              <a:t>Sınavı	</a:t>
            </a:r>
            <a:r>
              <a:rPr sz="2900" spc="180" dirty="0">
                <a:latin typeface="Microsoft Sans Serif"/>
                <a:cs typeface="Microsoft Sans Serif"/>
              </a:rPr>
              <a:t>Puan	</a:t>
            </a:r>
            <a:r>
              <a:rPr sz="2900" spc="325" dirty="0">
                <a:latin typeface="Microsoft Sans Serif"/>
                <a:cs typeface="Microsoft Sans Serif"/>
              </a:rPr>
              <a:t>Türlerinin	</a:t>
            </a:r>
            <a:r>
              <a:rPr sz="2900" spc="285" dirty="0">
                <a:latin typeface="Microsoft Sans Serif"/>
                <a:cs typeface="Microsoft Sans Serif"/>
              </a:rPr>
              <a:t>Katsayıları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4036" y="1809295"/>
            <a:ext cx="970470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26465" algn="l"/>
                <a:tab pos="2700020" algn="l"/>
                <a:tab pos="5692140" algn="l"/>
                <a:tab pos="7325995" algn="l"/>
                <a:tab pos="9154160" algn="l"/>
              </a:tabLst>
            </a:pPr>
            <a:r>
              <a:rPr sz="2300" b="1" spc="180" dirty="0">
                <a:latin typeface="Arial"/>
                <a:cs typeface="Arial"/>
              </a:rPr>
              <a:t>P</a:t>
            </a:r>
            <a:r>
              <a:rPr sz="2300" b="1" spc="185" dirty="0">
                <a:latin typeface="Arial"/>
                <a:cs typeface="Arial"/>
              </a:rPr>
              <a:t>u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-45" dirty="0">
                <a:latin typeface="Arial"/>
                <a:cs typeface="Arial"/>
              </a:rPr>
              <a:t>n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40" dirty="0">
                <a:latin typeface="Arial"/>
                <a:cs typeface="Arial"/>
              </a:rPr>
              <a:t>T</a:t>
            </a:r>
            <a:r>
              <a:rPr sz="2300" b="1" spc="185" dirty="0">
                <a:latin typeface="Arial"/>
                <a:cs typeface="Arial"/>
              </a:rPr>
              <a:t>ü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300" dirty="0">
                <a:latin typeface="Arial"/>
                <a:cs typeface="Arial"/>
              </a:rPr>
              <a:t>e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254" dirty="0">
                <a:latin typeface="Arial"/>
                <a:cs typeface="Arial"/>
              </a:rPr>
              <a:t>i</a:t>
            </a:r>
            <a:r>
              <a:rPr sz="2300" b="1" spc="185" dirty="0">
                <a:latin typeface="Arial"/>
                <a:cs typeface="Arial"/>
              </a:rPr>
              <a:t>n</a:t>
            </a:r>
            <a:r>
              <a:rPr sz="2300" b="1" spc="254" dirty="0">
                <a:latin typeface="Arial"/>
                <a:cs typeface="Arial"/>
              </a:rPr>
              <a:t>i</a:t>
            </a:r>
            <a:r>
              <a:rPr sz="2300" b="1" spc="-45" dirty="0">
                <a:latin typeface="Arial"/>
                <a:cs typeface="Arial"/>
              </a:rPr>
              <a:t>n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65" dirty="0">
                <a:latin typeface="Arial"/>
                <a:cs typeface="Arial"/>
              </a:rPr>
              <a:t>H</a:t>
            </a:r>
            <a:r>
              <a:rPr sz="2300" b="1" spc="300" dirty="0">
                <a:latin typeface="Arial"/>
                <a:cs typeface="Arial"/>
              </a:rPr>
              <a:t>e</a:t>
            </a:r>
            <a:r>
              <a:rPr sz="2300" b="1" spc="70" dirty="0">
                <a:latin typeface="Arial"/>
                <a:cs typeface="Arial"/>
              </a:rPr>
              <a:t>s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220" dirty="0">
                <a:latin typeface="Arial"/>
                <a:cs typeface="Arial"/>
              </a:rPr>
              <a:t>p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185" dirty="0">
                <a:latin typeface="Arial"/>
                <a:cs typeface="Arial"/>
              </a:rPr>
              <a:t>n</a:t>
            </a:r>
            <a:r>
              <a:rPr sz="2300" b="1" spc="175" dirty="0">
                <a:latin typeface="Arial"/>
                <a:cs typeface="Arial"/>
              </a:rPr>
              <a:t>m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70" dirty="0">
                <a:latin typeface="Arial"/>
                <a:cs typeface="Arial"/>
              </a:rPr>
              <a:t>s</a:t>
            </a:r>
            <a:r>
              <a:rPr sz="2300" b="1" spc="254" dirty="0">
                <a:latin typeface="Arial"/>
                <a:cs typeface="Arial"/>
              </a:rPr>
              <a:t>ı</a:t>
            </a:r>
            <a:r>
              <a:rPr sz="2300" b="1" spc="185" dirty="0">
                <a:latin typeface="Arial"/>
                <a:cs typeface="Arial"/>
              </a:rPr>
              <a:t>n</a:t>
            </a:r>
            <a:r>
              <a:rPr sz="2300" b="1" spc="220" dirty="0">
                <a:latin typeface="Arial"/>
                <a:cs typeface="Arial"/>
              </a:rPr>
              <a:t>d</a:t>
            </a:r>
            <a:r>
              <a:rPr sz="2300" b="1" spc="-5" dirty="0">
                <a:latin typeface="Arial"/>
                <a:cs typeface="Arial"/>
              </a:rPr>
              <a:t>a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40" dirty="0">
                <a:latin typeface="Arial"/>
                <a:cs typeface="Arial"/>
              </a:rPr>
              <a:t>T</a:t>
            </a:r>
            <a:r>
              <a:rPr sz="2300" b="1" spc="300" dirty="0">
                <a:latin typeface="Arial"/>
                <a:cs typeface="Arial"/>
              </a:rPr>
              <a:t>e</a:t>
            </a:r>
            <a:r>
              <a:rPr sz="2300" b="1" spc="70" dirty="0">
                <a:latin typeface="Arial"/>
                <a:cs typeface="Arial"/>
              </a:rPr>
              <a:t>s</a:t>
            </a:r>
            <a:r>
              <a:rPr sz="2300" b="1" spc="490" dirty="0">
                <a:latin typeface="Arial"/>
                <a:cs typeface="Arial"/>
              </a:rPr>
              <a:t>t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300" dirty="0">
                <a:latin typeface="Arial"/>
                <a:cs typeface="Arial"/>
              </a:rPr>
              <a:t>e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254" dirty="0">
                <a:latin typeface="Arial"/>
                <a:cs typeface="Arial"/>
              </a:rPr>
              <a:t>i</a:t>
            </a:r>
            <a:r>
              <a:rPr sz="2300" b="1" spc="-45" dirty="0">
                <a:latin typeface="Arial"/>
                <a:cs typeface="Arial"/>
              </a:rPr>
              <a:t>n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35" dirty="0">
                <a:latin typeface="Arial"/>
                <a:cs typeface="Arial"/>
              </a:rPr>
              <a:t>A</a:t>
            </a:r>
            <a:r>
              <a:rPr sz="2300" b="1" spc="195" dirty="0">
                <a:latin typeface="Arial"/>
                <a:cs typeface="Arial"/>
              </a:rPr>
              <a:t>ğ</a:t>
            </a:r>
            <a:r>
              <a:rPr sz="2300" b="1" spc="254" dirty="0">
                <a:latin typeface="Arial"/>
                <a:cs typeface="Arial"/>
              </a:rPr>
              <a:t>ı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254" dirty="0">
                <a:latin typeface="Arial"/>
                <a:cs typeface="Arial"/>
              </a:rPr>
              <a:t>ı</a:t>
            </a:r>
            <a:r>
              <a:rPr sz="2300" b="1" spc="285" dirty="0">
                <a:latin typeface="Arial"/>
                <a:cs typeface="Arial"/>
              </a:rPr>
              <a:t>k</a:t>
            </a:r>
            <a:r>
              <a:rPr sz="2300" b="1" spc="320" dirty="0">
                <a:latin typeface="Arial"/>
                <a:cs typeface="Arial"/>
              </a:rPr>
              <a:t>l</a:t>
            </a:r>
            <a:r>
              <a:rPr sz="2300" b="1" spc="225" dirty="0">
                <a:latin typeface="Arial"/>
                <a:cs typeface="Arial"/>
              </a:rPr>
              <a:t>a</a:t>
            </a:r>
            <a:r>
              <a:rPr sz="2300" b="1" spc="310" dirty="0">
                <a:latin typeface="Arial"/>
                <a:cs typeface="Arial"/>
              </a:rPr>
              <a:t>r</a:t>
            </a:r>
            <a:r>
              <a:rPr sz="2300" b="1" spc="25" dirty="0">
                <a:latin typeface="Arial"/>
                <a:cs typeface="Arial"/>
              </a:rPr>
              <a:t>ı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85" dirty="0">
                <a:latin typeface="Arial"/>
                <a:cs typeface="Arial"/>
              </a:rPr>
              <a:t>(</a:t>
            </a:r>
            <a:r>
              <a:rPr sz="2300" b="1" spc="305" dirty="0">
                <a:latin typeface="Arial"/>
                <a:cs typeface="Arial"/>
              </a:rPr>
              <a:t>%</a:t>
            </a:r>
            <a:r>
              <a:rPr sz="2300" b="1" spc="55" dirty="0"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260" y="8535289"/>
            <a:ext cx="16780510" cy="7302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2000" spc="105" dirty="0">
                <a:latin typeface="Microsoft Sans Serif"/>
                <a:cs typeface="Microsoft Sans Serif"/>
              </a:rPr>
              <a:t>Sınav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65" dirty="0">
                <a:latin typeface="Microsoft Sans Serif"/>
                <a:cs typeface="Microsoft Sans Serif"/>
              </a:rPr>
              <a:t>sonucuna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200" dirty="0">
                <a:latin typeface="Microsoft Sans Serif"/>
                <a:cs typeface="Microsoft Sans Serif"/>
              </a:rPr>
              <a:t>göre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70" dirty="0">
                <a:latin typeface="Microsoft Sans Serif"/>
                <a:cs typeface="Microsoft Sans Serif"/>
              </a:rPr>
              <a:t>hesaplanan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220" dirty="0">
                <a:latin typeface="Microsoft Sans Serif"/>
                <a:cs typeface="Microsoft Sans Serif"/>
              </a:rPr>
              <a:t>ağırlıklı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95" dirty="0">
                <a:latin typeface="Microsoft Sans Serif"/>
                <a:cs typeface="Microsoft Sans Serif"/>
              </a:rPr>
              <a:t>puanlar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95" dirty="0">
                <a:latin typeface="Microsoft Sans Serif"/>
                <a:cs typeface="Microsoft Sans Serif"/>
              </a:rPr>
              <a:t>kendi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185" dirty="0">
                <a:latin typeface="Microsoft Sans Serif"/>
                <a:cs typeface="Microsoft Sans Serif"/>
              </a:rPr>
              <a:t>içinde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14" dirty="0">
                <a:latin typeface="Microsoft Sans Serif"/>
                <a:cs typeface="Microsoft Sans Serif"/>
              </a:rPr>
              <a:t>en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80" dirty="0">
                <a:latin typeface="Microsoft Sans Serif"/>
                <a:cs typeface="Microsoft Sans Serif"/>
              </a:rPr>
              <a:t>küçüğü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145" dirty="0">
                <a:latin typeface="Microsoft Sans Serif"/>
                <a:cs typeface="Microsoft Sans Serif"/>
              </a:rPr>
              <a:t>100</a:t>
            </a:r>
            <a:r>
              <a:rPr sz="2000" spc="-33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,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14" dirty="0">
                <a:latin typeface="Microsoft Sans Serif"/>
                <a:cs typeface="Microsoft Sans Serif"/>
              </a:rPr>
              <a:t>en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95" dirty="0">
                <a:latin typeface="Microsoft Sans Serif"/>
                <a:cs typeface="Microsoft Sans Serif"/>
              </a:rPr>
              <a:t>büyüğü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145" dirty="0">
                <a:latin typeface="Microsoft Sans Serif"/>
                <a:cs typeface="Microsoft Sans Serif"/>
              </a:rPr>
              <a:t>500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75" dirty="0">
                <a:latin typeface="Microsoft Sans Serif"/>
                <a:cs typeface="Microsoft Sans Serif"/>
              </a:rPr>
              <a:t>olan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spc="185" dirty="0">
                <a:latin typeface="Microsoft Sans Serif"/>
                <a:cs typeface="Microsoft Sans Serif"/>
              </a:rPr>
              <a:t>puanlara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spc="229" dirty="0">
                <a:latin typeface="Microsoft Sans Serif"/>
                <a:cs typeface="Microsoft Sans Serif"/>
              </a:rPr>
              <a:t>dönüştürülür.</a:t>
            </a:r>
            <a:endParaRPr sz="2000">
              <a:latin typeface="Microsoft Sans Serif"/>
              <a:cs typeface="Microsoft Sans Serif"/>
            </a:endParaRPr>
          </a:p>
          <a:p>
            <a:pPr marL="83820" algn="ctr">
              <a:lnSpc>
                <a:spcPct val="100000"/>
              </a:lnSpc>
              <a:spcBef>
                <a:spcPts val="375"/>
              </a:spcBef>
            </a:pPr>
            <a:r>
              <a:rPr sz="2000" spc="105" dirty="0">
                <a:latin typeface="Microsoft Sans Serif"/>
                <a:cs typeface="Microsoft Sans Serif"/>
              </a:rPr>
              <a:t>Sınav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spc="185" dirty="0">
                <a:latin typeface="Microsoft Sans Serif"/>
                <a:cs typeface="Microsoft Sans Serif"/>
              </a:rPr>
              <a:t>sonuçları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90" dirty="0">
                <a:latin typeface="Microsoft Sans Serif"/>
                <a:cs typeface="Microsoft Sans Serif"/>
              </a:rPr>
              <a:t>ÖSYM’</a:t>
            </a:r>
            <a:r>
              <a:rPr sz="2000" spc="-330" dirty="0">
                <a:latin typeface="Microsoft Sans Serif"/>
                <a:cs typeface="Microsoft Sans Serif"/>
              </a:rPr>
              <a:t> </a:t>
            </a:r>
            <a:r>
              <a:rPr sz="2000" spc="170" dirty="0">
                <a:latin typeface="Microsoft Sans Serif"/>
                <a:cs typeface="Microsoft Sans Serif"/>
              </a:rPr>
              <a:t>nin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spc="229" dirty="0">
                <a:latin typeface="Microsoft Sans Serif"/>
                <a:cs typeface="Microsoft Sans Serif"/>
              </a:rPr>
              <a:t>https://sonuc.</a:t>
            </a:r>
            <a:r>
              <a:rPr sz="2000" spc="-330" dirty="0">
                <a:latin typeface="Microsoft Sans Serif"/>
                <a:cs typeface="Microsoft Sans Serif"/>
              </a:rPr>
              <a:t> </a:t>
            </a:r>
            <a:r>
              <a:rPr sz="2000" spc="145" dirty="0">
                <a:latin typeface="Microsoft Sans Serif"/>
                <a:cs typeface="Microsoft Sans Serif"/>
              </a:rPr>
              <a:t>osym.</a:t>
            </a:r>
            <a:r>
              <a:rPr sz="2000" spc="-330" dirty="0">
                <a:latin typeface="Microsoft Sans Serif"/>
                <a:cs typeface="Microsoft Sans Serif"/>
              </a:rPr>
              <a:t> </a:t>
            </a:r>
            <a:r>
              <a:rPr sz="2000" spc="155" dirty="0">
                <a:latin typeface="Microsoft Sans Serif"/>
                <a:cs typeface="Microsoft Sans Serif"/>
              </a:rPr>
              <a:t>gov.</a:t>
            </a:r>
            <a:r>
              <a:rPr sz="2000" spc="-330" dirty="0">
                <a:latin typeface="Microsoft Sans Serif"/>
                <a:cs typeface="Microsoft Sans Serif"/>
              </a:rPr>
              <a:t> </a:t>
            </a:r>
            <a:r>
              <a:rPr sz="2000" spc="270" dirty="0">
                <a:latin typeface="Microsoft Sans Serif"/>
                <a:cs typeface="Microsoft Sans Serif"/>
              </a:rPr>
              <a:t>tr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260" dirty="0">
                <a:latin typeface="Microsoft Sans Serif"/>
                <a:cs typeface="Microsoft Sans Serif"/>
              </a:rPr>
              <a:t>internet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spc="190" dirty="0">
                <a:latin typeface="Microsoft Sans Serif"/>
                <a:cs typeface="Microsoft Sans Serif"/>
              </a:rPr>
              <a:t>adresinden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215" dirty="0">
                <a:latin typeface="Microsoft Sans Serif"/>
                <a:cs typeface="Microsoft Sans Serif"/>
              </a:rPr>
              <a:t>duyurulacaktır.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5250" y="0"/>
            <a:ext cx="12191365" cy="10283825"/>
            <a:chOff x="6095250" y="0"/>
            <a:chExt cx="12191365" cy="10283825"/>
          </a:xfrm>
        </p:grpSpPr>
        <p:sp>
          <p:nvSpPr>
            <p:cNvPr id="3" name="object 3"/>
            <p:cNvSpPr/>
            <p:nvPr/>
          </p:nvSpPr>
          <p:spPr>
            <a:xfrm>
              <a:off x="6095250" y="3063204"/>
              <a:ext cx="6076315" cy="7219950"/>
            </a:xfrm>
            <a:custGeom>
              <a:avLst/>
              <a:gdLst/>
              <a:ahLst/>
              <a:cxnLst/>
              <a:rect l="l" t="t" r="r" b="b"/>
              <a:pathLst>
                <a:path w="6076315" h="7219950">
                  <a:moveTo>
                    <a:pt x="0" y="7219949"/>
                  </a:moveTo>
                  <a:lnTo>
                    <a:pt x="6076200" y="7219949"/>
                  </a:lnTo>
                  <a:lnTo>
                    <a:pt x="6076200" y="0"/>
                  </a:lnTo>
                  <a:lnTo>
                    <a:pt x="0" y="0"/>
                  </a:lnTo>
                  <a:lnTo>
                    <a:pt x="0" y="7219949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71450" y="15579"/>
              <a:ext cx="6115050" cy="10267950"/>
            </a:xfrm>
            <a:custGeom>
              <a:avLst/>
              <a:gdLst/>
              <a:ahLst/>
              <a:cxnLst/>
              <a:rect l="l" t="t" r="r" b="b"/>
              <a:pathLst>
                <a:path w="6115050" h="10267950">
                  <a:moveTo>
                    <a:pt x="6115049" y="10267949"/>
                  </a:moveTo>
                  <a:lnTo>
                    <a:pt x="0" y="10267949"/>
                  </a:lnTo>
                  <a:lnTo>
                    <a:pt x="0" y="0"/>
                  </a:lnTo>
                  <a:lnTo>
                    <a:pt x="6115049" y="0"/>
                  </a:lnTo>
                  <a:lnTo>
                    <a:pt x="6115049" y="10267949"/>
                  </a:lnTo>
                  <a:close/>
                </a:path>
              </a:pathLst>
            </a:custGeom>
            <a:solidFill>
              <a:srgbClr val="B9A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5273" y="0"/>
              <a:ext cx="9450070" cy="6257925"/>
            </a:xfrm>
            <a:custGeom>
              <a:avLst/>
              <a:gdLst/>
              <a:ahLst/>
              <a:cxnLst/>
              <a:rect l="l" t="t" r="r" b="b"/>
              <a:pathLst>
                <a:path w="9450069" h="6257925">
                  <a:moveTo>
                    <a:pt x="9449993" y="0"/>
                  </a:moveTo>
                  <a:lnTo>
                    <a:pt x="3192480" y="6257512"/>
                  </a:lnTo>
                  <a:lnTo>
                    <a:pt x="0" y="3065031"/>
                  </a:lnTo>
                  <a:lnTo>
                    <a:pt x="3065032" y="0"/>
                  </a:lnTo>
                  <a:lnTo>
                    <a:pt x="9449993" y="0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70743" y="3285513"/>
            <a:ext cx="5019675" cy="5592445"/>
          </a:xfrm>
          <a:prstGeom prst="rect">
            <a:avLst/>
          </a:prstGeom>
        </p:spPr>
        <p:txBody>
          <a:bodyPr vert="horz" wrap="square" lIns="0" tIns="280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5"/>
              </a:spcBef>
              <a:tabLst>
                <a:tab pos="1378585" algn="l"/>
              </a:tabLst>
            </a:pPr>
            <a:r>
              <a:rPr sz="3500" b="1" spc="305" dirty="0">
                <a:latin typeface="Arial"/>
                <a:cs typeface="Arial"/>
              </a:rPr>
              <a:t>Harp	</a:t>
            </a:r>
            <a:r>
              <a:rPr sz="3500" b="1" spc="355" dirty="0">
                <a:latin typeface="Arial"/>
                <a:cs typeface="Arial"/>
              </a:rPr>
              <a:t>Okullarından</a:t>
            </a:r>
            <a:endParaRPr sz="3500">
              <a:latin typeface="Arial"/>
              <a:cs typeface="Arial"/>
            </a:endParaRPr>
          </a:p>
          <a:p>
            <a:pPr marL="12700" marR="577215">
              <a:lnSpc>
                <a:spcPct val="125000"/>
              </a:lnSpc>
              <a:spcBef>
                <a:spcPts val="765"/>
              </a:spcBef>
            </a:pPr>
            <a:r>
              <a:rPr sz="2450" spc="-30" dirty="0">
                <a:latin typeface="Microsoft Sans Serif"/>
                <a:cs typeface="Microsoft Sans Serif"/>
              </a:rPr>
              <a:t>»Kara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Sayısal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 </a:t>
            </a:r>
            <a:r>
              <a:rPr sz="2450" spc="-640" dirty="0">
                <a:latin typeface="Microsoft Sans Serif"/>
                <a:cs typeface="Microsoft Sans Serif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Sayısal</a:t>
            </a:r>
            <a:r>
              <a:rPr sz="2450" spc="-55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  <a:p>
            <a:pPr marL="12700" marR="5080">
              <a:lnSpc>
                <a:spcPct val="125000"/>
              </a:lnSpc>
            </a:pPr>
            <a:r>
              <a:rPr sz="2450" spc="-30" dirty="0">
                <a:latin typeface="Microsoft Sans Serif"/>
                <a:cs typeface="Microsoft Sans Serif"/>
              </a:rPr>
              <a:t>»Kara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60" dirty="0">
                <a:latin typeface="Microsoft Sans Serif"/>
                <a:cs typeface="Microsoft Sans Serif"/>
              </a:rPr>
              <a:t> </a:t>
            </a:r>
            <a:r>
              <a:rPr sz="2450" spc="20" dirty="0">
                <a:latin typeface="Microsoft Sans Serif"/>
                <a:cs typeface="Microsoft Sans Serif"/>
              </a:rPr>
              <a:t>Eşit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85" dirty="0">
                <a:latin typeface="Microsoft Sans Serif"/>
                <a:cs typeface="Microsoft Sans Serif"/>
              </a:rPr>
              <a:t>Ağırlık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 </a:t>
            </a:r>
            <a:r>
              <a:rPr sz="2450" spc="-635" dirty="0">
                <a:latin typeface="Microsoft Sans Serif"/>
                <a:cs typeface="Microsoft Sans Serif"/>
              </a:rPr>
              <a:t> </a:t>
            </a:r>
            <a:r>
              <a:rPr sz="2450" spc="20" dirty="0">
                <a:latin typeface="Microsoft Sans Serif"/>
                <a:cs typeface="Microsoft Sans Serif"/>
              </a:rPr>
              <a:t>Eşit</a:t>
            </a:r>
            <a:r>
              <a:rPr sz="2450" spc="-55" dirty="0">
                <a:latin typeface="Microsoft Sans Serif"/>
                <a:cs typeface="Microsoft Sans Serif"/>
              </a:rPr>
              <a:t> </a:t>
            </a:r>
            <a:r>
              <a:rPr sz="2450" spc="85" dirty="0">
                <a:latin typeface="Microsoft Sans Serif"/>
                <a:cs typeface="Microsoft Sans Serif"/>
              </a:rPr>
              <a:t>Ağırlık</a:t>
            </a:r>
            <a:r>
              <a:rPr sz="2450" spc="-50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  <a:p>
            <a:pPr marL="12700" marR="775970">
              <a:lnSpc>
                <a:spcPct val="125000"/>
              </a:lnSpc>
            </a:pPr>
            <a:r>
              <a:rPr sz="2450" spc="-30" dirty="0">
                <a:latin typeface="Microsoft Sans Serif"/>
                <a:cs typeface="Microsoft Sans Serif"/>
              </a:rPr>
              <a:t>»Kara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20" dirty="0">
                <a:latin typeface="Microsoft Sans Serif"/>
                <a:cs typeface="Microsoft Sans Serif"/>
              </a:rPr>
              <a:t>Sözel </a:t>
            </a:r>
            <a:r>
              <a:rPr sz="2450" spc="-640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  <a:p>
            <a:pPr marL="12700" marR="414020">
              <a:lnSpc>
                <a:spcPct val="125000"/>
              </a:lnSpc>
            </a:pPr>
            <a:r>
              <a:rPr sz="2450" dirty="0">
                <a:latin typeface="Microsoft Sans Serif"/>
                <a:cs typeface="Microsoft Sans Serif"/>
              </a:rPr>
              <a:t>»Deniz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Sayısal </a:t>
            </a:r>
            <a:r>
              <a:rPr sz="2450" spc="-635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  <a:p>
            <a:pPr marL="12700" marR="516255">
              <a:lnSpc>
                <a:spcPct val="125000"/>
              </a:lnSpc>
            </a:pPr>
            <a:r>
              <a:rPr sz="2450" spc="-45" dirty="0">
                <a:latin typeface="Microsoft Sans Serif"/>
                <a:cs typeface="Microsoft Sans Serif"/>
              </a:rPr>
              <a:t>»Hava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Harp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75" dirty="0">
                <a:latin typeface="Microsoft Sans Serif"/>
                <a:cs typeface="Microsoft Sans Serif"/>
              </a:rPr>
              <a:t>Okulu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60" dirty="0">
                <a:latin typeface="Microsoft Sans Serif"/>
                <a:cs typeface="Microsoft Sans Serif"/>
              </a:rPr>
              <a:t>(MSÜ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Sayısal </a:t>
            </a:r>
            <a:r>
              <a:rPr sz="2450" spc="-635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Microsoft Sans Serif"/>
                <a:cs typeface="Microsoft Sans Serif"/>
              </a:rPr>
              <a:t>Puanı)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614" y="3533430"/>
            <a:ext cx="4288790" cy="5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96110" algn="l"/>
              </a:tabLst>
            </a:pPr>
            <a:r>
              <a:rPr sz="3750" b="1" spc="315" dirty="0">
                <a:latin typeface="Arial"/>
                <a:cs typeface="Arial"/>
              </a:rPr>
              <a:t>Tercih	</a:t>
            </a:r>
            <a:r>
              <a:rPr sz="3750" b="1" spc="385" dirty="0">
                <a:latin typeface="Arial"/>
                <a:cs typeface="Arial"/>
              </a:rPr>
              <a:t>İşlemleri</a:t>
            </a:r>
            <a:endParaRPr sz="37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439" y="4459908"/>
            <a:ext cx="85725" cy="857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439" y="6460158"/>
            <a:ext cx="85725" cy="857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pc="-90" dirty="0"/>
              <a:t>MSÜ</a:t>
            </a:r>
            <a:r>
              <a:rPr spc="-40" dirty="0"/>
              <a:t> </a:t>
            </a:r>
            <a:r>
              <a:rPr spc="-20" dirty="0"/>
              <a:t>Sınavına</a:t>
            </a:r>
            <a:r>
              <a:rPr spc="-30" dirty="0"/>
              <a:t> </a:t>
            </a:r>
            <a:r>
              <a:rPr spc="60" dirty="0"/>
              <a:t>katılan</a:t>
            </a:r>
            <a:r>
              <a:rPr spc="-30" dirty="0"/>
              <a:t> </a:t>
            </a:r>
            <a:r>
              <a:rPr spc="20" dirty="0"/>
              <a:t>adaylar</a:t>
            </a:r>
            <a:r>
              <a:rPr spc="-30" dirty="0"/>
              <a:t> </a:t>
            </a:r>
            <a:r>
              <a:rPr spc="75" dirty="0"/>
              <a:t>tercih </a:t>
            </a:r>
            <a:r>
              <a:rPr spc="-555" dirty="0"/>
              <a:t> </a:t>
            </a:r>
            <a:r>
              <a:rPr spc="55" dirty="0"/>
              <a:t>döneminde </a:t>
            </a:r>
            <a:r>
              <a:rPr spc="60" dirty="0"/>
              <a:t> </a:t>
            </a:r>
            <a:r>
              <a:rPr spc="75" dirty="0"/>
              <a:t>https://personeltemin.msb.gov.tr </a:t>
            </a:r>
            <a:r>
              <a:rPr spc="80" dirty="0"/>
              <a:t> </a:t>
            </a:r>
            <a:r>
              <a:rPr spc="70" dirty="0"/>
              <a:t>web </a:t>
            </a:r>
            <a:r>
              <a:rPr spc="30" dirty="0"/>
              <a:t>adresinden </a:t>
            </a:r>
            <a:r>
              <a:rPr spc="5" dirty="0"/>
              <a:t>aşağıdaki </a:t>
            </a:r>
            <a:r>
              <a:rPr spc="70" dirty="0"/>
              <a:t>okul </a:t>
            </a:r>
            <a:r>
              <a:rPr spc="75" dirty="0"/>
              <a:t> tercihlerinde</a:t>
            </a:r>
            <a:r>
              <a:rPr spc="-40" dirty="0"/>
              <a:t> </a:t>
            </a:r>
            <a:r>
              <a:rPr spc="65" dirty="0"/>
              <a:t>bulunabilirler.</a:t>
            </a:r>
          </a:p>
          <a:p>
            <a:pPr marL="12700" marR="215265">
              <a:lnSpc>
                <a:spcPct val="122100"/>
              </a:lnSpc>
            </a:pPr>
            <a:r>
              <a:rPr spc="-25" dirty="0"/>
              <a:t>H</a:t>
            </a:r>
            <a:r>
              <a:rPr spc="-60" dirty="0"/>
              <a:t>a</a:t>
            </a:r>
            <a:r>
              <a:rPr spc="130" dirty="0"/>
              <a:t>r</a:t>
            </a:r>
            <a:r>
              <a:rPr spc="65" dirty="0"/>
              <a:t>p</a:t>
            </a:r>
            <a:r>
              <a:rPr spc="-30" dirty="0"/>
              <a:t> </a:t>
            </a:r>
            <a:r>
              <a:rPr spc="10" dirty="0"/>
              <a:t>O</a:t>
            </a:r>
            <a:r>
              <a:rPr spc="60" dirty="0"/>
              <a:t>k</a:t>
            </a:r>
            <a:r>
              <a:rPr spc="50" dirty="0"/>
              <a:t>u</a:t>
            </a:r>
            <a:r>
              <a:rPr spc="110" dirty="0"/>
              <a:t>ll</a:t>
            </a:r>
            <a:r>
              <a:rPr spc="-60" dirty="0"/>
              <a:t>a</a:t>
            </a:r>
            <a:r>
              <a:rPr spc="130" dirty="0"/>
              <a:t>r</a:t>
            </a:r>
            <a:r>
              <a:rPr spc="50" dirty="0"/>
              <a:t>ı</a:t>
            </a:r>
            <a:r>
              <a:rPr spc="-30" dirty="0"/>
              <a:t> </a:t>
            </a:r>
            <a:r>
              <a:rPr spc="70" dirty="0"/>
              <a:t>i</a:t>
            </a:r>
            <a:r>
              <a:rPr spc="-60" dirty="0"/>
              <a:t>ç</a:t>
            </a:r>
            <a:r>
              <a:rPr spc="70" dirty="0"/>
              <a:t>i</a:t>
            </a:r>
            <a:r>
              <a:rPr spc="30" dirty="0"/>
              <a:t>n</a:t>
            </a:r>
            <a:r>
              <a:rPr spc="-30" dirty="0"/>
              <a:t> </a:t>
            </a:r>
            <a:r>
              <a:rPr spc="-85" dirty="0"/>
              <a:t>T</a:t>
            </a:r>
            <a:r>
              <a:rPr spc="-135" dirty="0"/>
              <a:t>Y</a:t>
            </a:r>
            <a:r>
              <a:rPr spc="-105" dirty="0"/>
              <a:t>T</a:t>
            </a:r>
            <a:r>
              <a:rPr spc="-30" dirty="0"/>
              <a:t> </a:t>
            </a:r>
            <a:r>
              <a:rPr spc="20" dirty="0"/>
              <a:t>v</a:t>
            </a:r>
            <a:r>
              <a:rPr dirty="0"/>
              <a:t>e</a:t>
            </a:r>
            <a:r>
              <a:rPr spc="-30" dirty="0"/>
              <a:t> </a:t>
            </a:r>
            <a:r>
              <a:rPr spc="5" dirty="0"/>
              <a:t>A</a:t>
            </a:r>
            <a:r>
              <a:rPr spc="-135" dirty="0"/>
              <a:t>Y</a:t>
            </a:r>
            <a:r>
              <a:rPr spc="-65" dirty="0"/>
              <a:t>T  </a:t>
            </a:r>
            <a:r>
              <a:rPr spc="85" dirty="0"/>
              <a:t>testine </a:t>
            </a:r>
            <a:r>
              <a:rPr spc="20" dirty="0"/>
              <a:t>Astsubay </a:t>
            </a:r>
            <a:r>
              <a:rPr spc="30" dirty="0"/>
              <a:t>Meslek </a:t>
            </a:r>
            <a:r>
              <a:rPr spc="35" dirty="0"/>
              <a:t> Yüksekokulları </a:t>
            </a:r>
            <a:r>
              <a:rPr spc="25" dirty="0"/>
              <a:t>için </a:t>
            </a:r>
            <a:r>
              <a:rPr spc="-110" dirty="0"/>
              <a:t>TYT </a:t>
            </a:r>
            <a:r>
              <a:rPr spc="85" dirty="0"/>
              <a:t>testine </a:t>
            </a:r>
            <a:r>
              <a:rPr spc="90" dirty="0"/>
              <a:t> </a:t>
            </a:r>
            <a:r>
              <a:rPr spc="55" dirty="0"/>
              <a:t>girilmesi </a:t>
            </a:r>
            <a:r>
              <a:rPr spc="70" dirty="0"/>
              <a:t>gerekmektedir. </a:t>
            </a:r>
            <a:r>
              <a:rPr spc="-35" dirty="0"/>
              <a:t>MSÜ’ye </a:t>
            </a:r>
            <a:r>
              <a:rPr spc="-30" dirty="0"/>
              <a:t> </a:t>
            </a:r>
            <a:r>
              <a:rPr spc="65" dirty="0"/>
              <a:t>girebilmek</a:t>
            </a:r>
            <a:r>
              <a:rPr spc="-30" dirty="0"/>
              <a:t> </a:t>
            </a:r>
            <a:r>
              <a:rPr spc="25" dirty="0"/>
              <a:t>için</a:t>
            </a:r>
            <a:r>
              <a:rPr spc="-30" dirty="0"/>
              <a:t> </a:t>
            </a:r>
            <a:r>
              <a:rPr spc="65" dirty="0"/>
              <a:t>gerekli</a:t>
            </a:r>
            <a:r>
              <a:rPr spc="-25" dirty="0"/>
              <a:t> </a:t>
            </a:r>
            <a:r>
              <a:rPr spc="40" dirty="0"/>
              <a:t>olan</a:t>
            </a:r>
            <a:r>
              <a:rPr spc="-30" dirty="0"/>
              <a:t> </a:t>
            </a:r>
            <a:r>
              <a:rPr spc="55" dirty="0"/>
              <a:t>taban </a:t>
            </a:r>
            <a:r>
              <a:rPr spc="-555" dirty="0"/>
              <a:t> </a:t>
            </a:r>
            <a:r>
              <a:rPr spc="25" dirty="0"/>
              <a:t>puan </a:t>
            </a:r>
            <a:r>
              <a:rPr spc="60" dirty="0"/>
              <a:t>her </a:t>
            </a:r>
            <a:r>
              <a:rPr spc="-10" dirty="0"/>
              <a:t>sene </a:t>
            </a:r>
            <a:r>
              <a:rPr spc="40" dirty="0"/>
              <a:t>yenilenen </a:t>
            </a:r>
            <a:r>
              <a:rPr spc="45" dirty="0"/>
              <a:t> </a:t>
            </a:r>
            <a:r>
              <a:rPr spc="25" dirty="0"/>
              <a:t>kılavuzdan </a:t>
            </a:r>
            <a:r>
              <a:rPr spc="35" dirty="0"/>
              <a:t>güncel </a:t>
            </a:r>
            <a:r>
              <a:rPr spc="40" dirty="0"/>
              <a:t>olarak </a:t>
            </a:r>
            <a:r>
              <a:rPr spc="85" dirty="0"/>
              <a:t>takip </a:t>
            </a:r>
            <a:r>
              <a:rPr spc="90" dirty="0"/>
              <a:t> </a:t>
            </a:r>
            <a:r>
              <a:rPr spc="65" dirty="0"/>
              <a:t>edilmelidir.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25"/>
              </a:spcBef>
              <a:tabLst>
                <a:tab pos="2433955" algn="l"/>
              </a:tabLst>
            </a:pPr>
            <a:r>
              <a:rPr spc="275" dirty="0"/>
              <a:t>Astsubay	</a:t>
            </a:r>
            <a:r>
              <a:rPr spc="355" dirty="0"/>
              <a:t>Meslek</a:t>
            </a:r>
          </a:p>
          <a:p>
            <a:pPr marL="12700">
              <a:lnSpc>
                <a:spcPts val="4065"/>
              </a:lnSpc>
            </a:pPr>
            <a:r>
              <a:rPr spc="340" dirty="0"/>
              <a:t>Yüksekokullarından</a:t>
            </a:r>
          </a:p>
          <a:p>
            <a:pPr marL="12700" marR="153670">
              <a:lnSpc>
                <a:spcPct val="122200"/>
              </a:lnSpc>
              <a:spcBef>
                <a:spcPts val="855"/>
              </a:spcBef>
            </a:pPr>
            <a:r>
              <a:rPr sz="2250" b="0" spc="-35" dirty="0">
                <a:latin typeface="Microsoft Sans Serif"/>
                <a:cs typeface="Microsoft Sans Serif"/>
              </a:rPr>
              <a:t>»Kara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spc="20" dirty="0">
                <a:latin typeface="Microsoft Sans Serif"/>
                <a:cs typeface="Microsoft Sans Serif"/>
              </a:rPr>
              <a:t>Astsubay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35" dirty="0">
                <a:latin typeface="Microsoft Sans Serif"/>
                <a:cs typeface="Microsoft Sans Serif"/>
              </a:rPr>
              <a:t>Meslek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spc="30" dirty="0">
                <a:latin typeface="Microsoft Sans Serif"/>
                <a:cs typeface="Microsoft Sans Serif"/>
              </a:rPr>
              <a:t>Yüksekokulu </a:t>
            </a:r>
            <a:r>
              <a:rPr sz="2250" b="0" spc="-580" dirty="0">
                <a:latin typeface="Microsoft Sans Serif"/>
                <a:cs typeface="Microsoft Sans Serif"/>
              </a:rPr>
              <a:t> </a:t>
            </a:r>
            <a:r>
              <a:rPr sz="2250" b="0" spc="-70" dirty="0">
                <a:latin typeface="Microsoft Sans Serif"/>
                <a:cs typeface="Microsoft Sans Serif"/>
              </a:rPr>
              <a:t>(MSÜ</a:t>
            </a:r>
            <a:r>
              <a:rPr sz="2250" b="0" spc="-35" dirty="0">
                <a:latin typeface="Microsoft Sans Serif"/>
                <a:cs typeface="Microsoft Sans Serif"/>
              </a:rPr>
              <a:t> </a:t>
            </a:r>
            <a:r>
              <a:rPr sz="2250" b="0" spc="-5" dirty="0">
                <a:latin typeface="Microsoft Sans Serif"/>
                <a:cs typeface="Microsoft Sans Serif"/>
              </a:rPr>
              <a:t>Genel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dirty="0">
                <a:latin typeface="Microsoft Sans Serif"/>
                <a:cs typeface="Microsoft Sans Serif"/>
              </a:rPr>
              <a:t>Puanı)</a:t>
            </a:r>
            <a:endParaRPr sz="2250">
              <a:latin typeface="Microsoft Sans Serif"/>
              <a:cs typeface="Microsoft Sans Serif"/>
            </a:endParaRPr>
          </a:p>
          <a:p>
            <a:pPr marL="12700" marR="5080">
              <a:lnSpc>
                <a:spcPct val="122200"/>
              </a:lnSpc>
              <a:spcBef>
                <a:spcPts val="5"/>
              </a:spcBef>
            </a:pPr>
            <a:r>
              <a:rPr sz="2250" b="0" spc="-5" dirty="0">
                <a:latin typeface="Microsoft Sans Serif"/>
                <a:cs typeface="Microsoft Sans Serif"/>
              </a:rPr>
              <a:t>»Deniz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20" dirty="0">
                <a:latin typeface="Microsoft Sans Serif"/>
                <a:cs typeface="Microsoft Sans Serif"/>
              </a:rPr>
              <a:t>Astsubay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35" dirty="0">
                <a:latin typeface="Microsoft Sans Serif"/>
                <a:cs typeface="Microsoft Sans Serif"/>
              </a:rPr>
              <a:t>Meslek</a:t>
            </a:r>
            <a:r>
              <a:rPr sz="2250" b="0" spc="-20" dirty="0">
                <a:latin typeface="Microsoft Sans Serif"/>
                <a:cs typeface="Microsoft Sans Serif"/>
              </a:rPr>
              <a:t> </a:t>
            </a:r>
            <a:r>
              <a:rPr sz="2250" b="0" spc="30" dirty="0">
                <a:latin typeface="Microsoft Sans Serif"/>
                <a:cs typeface="Microsoft Sans Serif"/>
              </a:rPr>
              <a:t>Yüksekokulu </a:t>
            </a:r>
            <a:r>
              <a:rPr sz="2250" b="0" spc="-585" dirty="0">
                <a:latin typeface="Microsoft Sans Serif"/>
                <a:cs typeface="Microsoft Sans Serif"/>
              </a:rPr>
              <a:t> </a:t>
            </a:r>
            <a:r>
              <a:rPr sz="2250" b="0" spc="-70" dirty="0">
                <a:latin typeface="Microsoft Sans Serif"/>
                <a:cs typeface="Microsoft Sans Serif"/>
              </a:rPr>
              <a:t>(MSÜ</a:t>
            </a:r>
            <a:r>
              <a:rPr sz="2250" b="0" spc="-35" dirty="0">
                <a:latin typeface="Microsoft Sans Serif"/>
                <a:cs typeface="Microsoft Sans Serif"/>
              </a:rPr>
              <a:t> </a:t>
            </a:r>
            <a:r>
              <a:rPr sz="2250" b="0" spc="-5" dirty="0">
                <a:latin typeface="Microsoft Sans Serif"/>
                <a:cs typeface="Microsoft Sans Serif"/>
              </a:rPr>
              <a:t>Genel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dirty="0">
                <a:latin typeface="Microsoft Sans Serif"/>
                <a:cs typeface="Microsoft Sans Serif"/>
              </a:rPr>
              <a:t>Puanı)</a:t>
            </a:r>
            <a:endParaRPr sz="2250">
              <a:latin typeface="Microsoft Sans Serif"/>
              <a:cs typeface="Microsoft Sans Serif"/>
            </a:endParaRPr>
          </a:p>
          <a:p>
            <a:pPr marL="12700" marR="99060">
              <a:lnSpc>
                <a:spcPct val="122200"/>
              </a:lnSpc>
            </a:pPr>
            <a:r>
              <a:rPr sz="2250" b="0" spc="-50" dirty="0">
                <a:latin typeface="Microsoft Sans Serif"/>
                <a:cs typeface="Microsoft Sans Serif"/>
              </a:rPr>
              <a:t>»Hava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spc="20" dirty="0">
                <a:latin typeface="Microsoft Sans Serif"/>
                <a:cs typeface="Microsoft Sans Serif"/>
              </a:rPr>
              <a:t>Astsubay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35" dirty="0">
                <a:latin typeface="Microsoft Sans Serif"/>
                <a:cs typeface="Microsoft Sans Serif"/>
              </a:rPr>
              <a:t>Meslek</a:t>
            </a:r>
            <a:r>
              <a:rPr sz="2250" b="0" spc="-25" dirty="0">
                <a:latin typeface="Microsoft Sans Serif"/>
                <a:cs typeface="Microsoft Sans Serif"/>
              </a:rPr>
              <a:t> </a:t>
            </a:r>
            <a:r>
              <a:rPr sz="2250" b="0" spc="30" dirty="0">
                <a:latin typeface="Microsoft Sans Serif"/>
                <a:cs typeface="Microsoft Sans Serif"/>
              </a:rPr>
              <a:t>Yüksekokulu </a:t>
            </a:r>
            <a:r>
              <a:rPr sz="2250" b="0" spc="-580" dirty="0">
                <a:latin typeface="Microsoft Sans Serif"/>
                <a:cs typeface="Microsoft Sans Serif"/>
              </a:rPr>
              <a:t> </a:t>
            </a:r>
            <a:r>
              <a:rPr sz="2250" b="0" spc="-70" dirty="0">
                <a:latin typeface="Microsoft Sans Serif"/>
                <a:cs typeface="Microsoft Sans Serif"/>
              </a:rPr>
              <a:t>(MSÜ</a:t>
            </a:r>
            <a:r>
              <a:rPr sz="2250" b="0" spc="-35" dirty="0">
                <a:latin typeface="Microsoft Sans Serif"/>
                <a:cs typeface="Microsoft Sans Serif"/>
              </a:rPr>
              <a:t> </a:t>
            </a:r>
            <a:r>
              <a:rPr sz="2250" b="0" spc="-5" dirty="0">
                <a:latin typeface="Microsoft Sans Serif"/>
                <a:cs typeface="Microsoft Sans Serif"/>
              </a:rPr>
              <a:t>Genel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dirty="0">
                <a:latin typeface="Microsoft Sans Serif"/>
                <a:cs typeface="Microsoft Sans Serif"/>
              </a:rPr>
              <a:t>Puanı)</a:t>
            </a:r>
            <a:endParaRPr sz="2250">
              <a:latin typeface="Microsoft Sans Serif"/>
              <a:cs typeface="Microsoft Sans Serif"/>
            </a:endParaRPr>
          </a:p>
          <a:p>
            <a:pPr marL="12700" marR="137160">
              <a:lnSpc>
                <a:spcPct val="122200"/>
              </a:lnSpc>
            </a:pPr>
            <a:r>
              <a:rPr sz="2250" b="0" dirty="0">
                <a:latin typeface="Microsoft Sans Serif"/>
                <a:cs typeface="Microsoft Sans Serif"/>
              </a:rPr>
              <a:t>»Bando </a:t>
            </a:r>
            <a:r>
              <a:rPr sz="2250" b="0" spc="20" dirty="0">
                <a:latin typeface="Microsoft Sans Serif"/>
                <a:cs typeface="Microsoft Sans Serif"/>
              </a:rPr>
              <a:t>Astsubay </a:t>
            </a:r>
            <a:r>
              <a:rPr sz="2250" b="0" spc="35" dirty="0">
                <a:latin typeface="Microsoft Sans Serif"/>
                <a:cs typeface="Microsoft Sans Serif"/>
              </a:rPr>
              <a:t>Meslek </a:t>
            </a:r>
            <a:r>
              <a:rPr sz="2250" b="0" spc="40" dirty="0">
                <a:latin typeface="Microsoft Sans Serif"/>
                <a:cs typeface="Microsoft Sans Serif"/>
              </a:rPr>
              <a:t> </a:t>
            </a:r>
            <a:r>
              <a:rPr sz="2250" b="0" spc="30" dirty="0">
                <a:latin typeface="Microsoft Sans Serif"/>
                <a:cs typeface="Microsoft Sans Serif"/>
              </a:rPr>
              <a:t>Yüksekokulu </a:t>
            </a:r>
            <a:r>
              <a:rPr sz="2250" b="0" spc="-70" dirty="0">
                <a:latin typeface="Microsoft Sans Serif"/>
                <a:cs typeface="Microsoft Sans Serif"/>
              </a:rPr>
              <a:t>(MSÜ </a:t>
            </a:r>
            <a:r>
              <a:rPr sz="2250" b="0" spc="-20" dirty="0">
                <a:latin typeface="Microsoft Sans Serif"/>
                <a:cs typeface="Microsoft Sans Serif"/>
              </a:rPr>
              <a:t>Puan </a:t>
            </a:r>
            <a:r>
              <a:rPr sz="2250" b="0" spc="60" dirty="0">
                <a:latin typeface="Microsoft Sans Serif"/>
                <a:cs typeface="Microsoft Sans Serif"/>
              </a:rPr>
              <a:t>Türlerinden </a:t>
            </a:r>
            <a:r>
              <a:rPr sz="2250" b="0" spc="-585" dirty="0">
                <a:latin typeface="Microsoft Sans Serif"/>
                <a:cs typeface="Microsoft Sans Serif"/>
              </a:rPr>
              <a:t> </a:t>
            </a:r>
            <a:r>
              <a:rPr sz="2250" b="0" spc="25" dirty="0">
                <a:latin typeface="Microsoft Sans Serif"/>
                <a:cs typeface="Microsoft Sans Serif"/>
              </a:rPr>
              <a:t>Adayın </a:t>
            </a:r>
            <a:r>
              <a:rPr sz="2250" b="0" spc="70" dirty="0">
                <a:latin typeface="Microsoft Sans Serif"/>
                <a:cs typeface="Microsoft Sans Serif"/>
              </a:rPr>
              <a:t>Aldığı </a:t>
            </a:r>
            <a:r>
              <a:rPr sz="2250" b="0" spc="-85" dirty="0">
                <a:latin typeface="Microsoft Sans Serif"/>
                <a:cs typeface="Microsoft Sans Serif"/>
              </a:rPr>
              <a:t>En </a:t>
            </a:r>
            <a:r>
              <a:rPr sz="2250" b="0" spc="-10" dirty="0">
                <a:latin typeface="Microsoft Sans Serif"/>
                <a:cs typeface="Microsoft Sans Serif"/>
              </a:rPr>
              <a:t>Yüksek </a:t>
            </a:r>
            <a:r>
              <a:rPr sz="2250" b="0" spc="-20" dirty="0">
                <a:latin typeface="Microsoft Sans Serif"/>
                <a:cs typeface="Microsoft Sans Serif"/>
              </a:rPr>
              <a:t>Puan). </a:t>
            </a:r>
            <a:r>
              <a:rPr sz="2250" b="0" dirty="0">
                <a:latin typeface="Microsoft Sans Serif"/>
                <a:cs typeface="Microsoft Sans Serif"/>
              </a:rPr>
              <a:t>Bu </a:t>
            </a:r>
            <a:r>
              <a:rPr sz="2250" b="0" spc="5" dirty="0">
                <a:latin typeface="Microsoft Sans Serif"/>
                <a:cs typeface="Microsoft Sans Serif"/>
              </a:rPr>
              <a:t> </a:t>
            </a:r>
            <a:r>
              <a:rPr sz="2250" b="0" spc="75" dirty="0">
                <a:latin typeface="Microsoft Sans Serif"/>
                <a:cs typeface="Microsoft Sans Serif"/>
              </a:rPr>
              <a:t>okulu </a:t>
            </a:r>
            <a:r>
              <a:rPr sz="2250" b="0" spc="45" dirty="0">
                <a:latin typeface="Microsoft Sans Serif"/>
                <a:cs typeface="Microsoft Sans Serif"/>
              </a:rPr>
              <a:t>işaretleyecek </a:t>
            </a:r>
            <a:r>
              <a:rPr sz="2250" b="0" spc="25" dirty="0">
                <a:latin typeface="Microsoft Sans Serif"/>
                <a:cs typeface="Microsoft Sans Serif"/>
              </a:rPr>
              <a:t>adaylar </a:t>
            </a:r>
            <a:r>
              <a:rPr sz="2250" b="0" spc="40" dirty="0">
                <a:latin typeface="Microsoft Sans Serif"/>
                <a:cs typeface="Microsoft Sans Serif"/>
              </a:rPr>
              <a:t>müzik </a:t>
            </a:r>
            <a:r>
              <a:rPr sz="2250" b="0" spc="45" dirty="0">
                <a:latin typeface="Microsoft Sans Serif"/>
                <a:cs typeface="Microsoft Sans Serif"/>
              </a:rPr>
              <a:t> </a:t>
            </a:r>
            <a:r>
              <a:rPr sz="2250" b="0" spc="70" dirty="0">
                <a:latin typeface="Microsoft Sans Serif"/>
                <a:cs typeface="Microsoft Sans Serif"/>
              </a:rPr>
              <a:t>yetenek</a:t>
            </a:r>
            <a:r>
              <a:rPr sz="2250" b="0" spc="-35" dirty="0">
                <a:latin typeface="Microsoft Sans Serif"/>
                <a:cs typeface="Microsoft Sans Serif"/>
              </a:rPr>
              <a:t> </a:t>
            </a:r>
            <a:r>
              <a:rPr sz="2250" b="0" spc="5" dirty="0">
                <a:latin typeface="Microsoft Sans Serif"/>
                <a:cs typeface="Microsoft Sans Serif"/>
              </a:rPr>
              <a:t>sınavına</a:t>
            </a:r>
            <a:r>
              <a:rPr sz="2250" b="0" spc="-30" dirty="0">
                <a:latin typeface="Microsoft Sans Serif"/>
                <a:cs typeface="Microsoft Sans Serif"/>
              </a:rPr>
              <a:t> </a:t>
            </a:r>
            <a:r>
              <a:rPr sz="2250" b="0" spc="70" dirty="0">
                <a:latin typeface="Microsoft Sans Serif"/>
                <a:cs typeface="Microsoft Sans Serif"/>
              </a:rPr>
              <a:t>girecektir.</a:t>
            </a:r>
            <a:endParaRPr sz="2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9386" y="5157388"/>
            <a:ext cx="7162165" cy="371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3805" algn="l"/>
                <a:tab pos="3231515" algn="l"/>
                <a:tab pos="3901440" algn="l"/>
                <a:tab pos="6129020" algn="l"/>
              </a:tabLst>
            </a:pPr>
            <a:r>
              <a:rPr sz="3150" b="1" spc="345" dirty="0">
                <a:latin typeface="Arial"/>
                <a:cs typeface="Arial"/>
              </a:rPr>
              <a:t>H</a:t>
            </a:r>
            <a:r>
              <a:rPr sz="3150" b="1" spc="300" dirty="0">
                <a:latin typeface="Arial"/>
                <a:cs typeface="Arial"/>
              </a:rPr>
              <a:t>a</a:t>
            </a:r>
            <a:r>
              <a:rPr sz="3150" b="1" spc="409" dirty="0">
                <a:latin typeface="Arial"/>
                <a:cs typeface="Arial"/>
              </a:rPr>
              <a:t>r</a:t>
            </a:r>
            <a:r>
              <a:rPr sz="3150" b="1" spc="-25" dirty="0">
                <a:latin typeface="Arial"/>
                <a:cs typeface="Arial"/>
              </a:rPr>
              <a:t>p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345" dirty="0">
                <a:latin typeface="Arial"/>
                <a:cs typeface="Arial"/>
              </a:rPr>
              <a:t>O</a:t>
            </a:r>
            <a:r>
              <a:rPr sz="3150" b="1" spc="380" dirty="0">
                <a:latin typeface="Arial"/>
                <a:cs typeface="Arial"/>
              </a:rPr>
              <a:t>k</a:t>
            </a:r>
            <a:r>
              <a:rPr sz="3150" b="1" spc="240" dirty="0">
                <a:latin typeface="Arial"/>
                <a:cs typeface="Arial"/>
              </a:rPr>
              <a:t>u</a:t>
            </a:r>
            <a:r>
              <a:rPr sz="3150" b="1" spc="430" dirty="0">
                <a:latin typeface="Arial"/>
                <a:cs typeface="Arial"/>
              </a:rPr>
              <a:t>ll</a:t>
            </a:r>
            <a:r>
              <a:rPr sz="3150" b="1" spc="300" dirty="0">
                <a:latin typeface="Arial"/>
                <a:cs typeface="Arial"/>
              </a:rPr>
              <a:t>a</a:t>
            </a:r>
            <a:r>
              <a:rPr sz="3150" b="1" spc="409" dirty="0">
                <a:latin typeface="Arial"/>
                <a:cs typeface="Arial"/>
              </a:rPr>
              <a:t>r</a:t>
            </a:r>
            <a:r>
              <a:rPr sz="3150" b="1" spc="35" dirty="0">
                <a:latin typeface="Arial"/>
                <a:cs typeface="Arial"/>
              </a:rPr>
              <a:t>ı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290" dirty="0">
                <a:latin typeface="Arial"/>
                <a:cs typeface="Arial"/>
              </a:rPr>
              <a:t>v</a:t>
            </a:r>
            <a:r>
              <a:rPr sz="3150" b="1" spc="85" dirty="0">
                <a:latin typeface="Arial"/>
                <a:cs typeface="Arial"/>
              </a:rPr>
              <a:t>e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305" dirty="0">
                <a:latin typeface="Arial"/>
                <a:cs typeface="Arial"/>
              </a:rPr>
              <a:t>A</a:t>
            </a:r>
            <a:r>
              <a:rPr sz="3150" b="1" spc="85" dirty="0">
                <a:latin typeface="Arial"/>
                <a:cs typeface="Arial"/>
              </a:rPr>
              <a:t>s</a:t>
            </a:r>
            <a:r>
              <a:rPr sz="3150" b="1" spc="655" dirty="0">
                <a:latin typeface="Arial"/>
                <a:cs typeface="Arial"/>
              </a:rPr>
              <a:t>t</a:t>
            </a:r>
            <a:r>
              <a:rPr sz="3150" b="1" spc="85" dirty="0">
                <a:latin typeface="Arial"/>
                <a:cs typeface="Arial"/>
              </a:rPr>
              <a:t>s</a:t>
            </a:r>
            <a:r>
              <a:rPr sz="3150" b="1" spc="240" dirty="0">
                <a:latin typeface="Arial"/>
                <a:cs typeface="Arial"/>
              </a:rPr>
              <a:t>u</a:t>
            </a:r>
            <a:r>
              <a:rPr sz="3150" b="1" spc="285" dirty="0">
                <a:latin typeface="Arial"/>
                <a:cs typeface="Arial"/>
              </a:rPr>
              <a:t>b</a:t>
            </a:r>
            <a:r>
              <a:rPr sz="3150" b="1" spc="300" dirty="0">
                <a:latin typeface="Arial"/>
                <a:cs typeface="Arial"/>
              </a:rPr>
              <a:t>a</a:t>
            </a:r>
            <a:r>
              <a:rPr sz="3150" b="1" spc="-30" dirty="0">
                <a:latin typeface="Arial"/>
                <a:cs typeface="Arial"/>
              </a:rPr>
              <a:t>y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509" dirty="0">
                <a:latin typeface="Arial"/>
                <a:cs typeface="Arial"/>
              </a:rPr>
              <a:t>M</a:t>
            </a:r>
            <a:r>
              <a:rPr sz="3150" b="1" spc="290" dirty="0">
                <a:latin typeface="Arial"/>
                <a:cs typeface="Arial"/>
              </a:rPr>
              <a:t>Y</a:t>
            </a:r>
            <a:r>
              <a:rPr sz="3150" b="1" spc="35" dirty="0">
                <a:latin typeface="Arial"/>
                <a:cs typeface="Arial"/>
              </a:rPr>
              <a:t>O</a:t>
            </a:r>
            <a:endParaRPr sz="3150">
              <a:latin typeface="Arial"/>
              <a:cs typeface="Arial"/>
            </a:endParaRPr>
          </a:p>
          <a:p>
            <a:pPr marL="12700">
              <a:lnSpc>
                <a:spcPts val="2685"/>
              </a:lnSpc>
              <a:spcBef>
                <a:spcPts val="2055"/>
              </a:spcBef>
              <a:tabLst>
                <a:tab pos="1193165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170" dirty="0">
                <a:latin typeface="Microsoft Sans Serif"/>
                <a:cs typeface="Microsoft Sans Serif"/>
              </a:rPr>
              <a:t>Evrak	</a:t>
            </a:r>
            <a:r>
              <a:rPr sz="2350" spc="295" dirty="0">
                <a:latin typeface="Microsoft Sans Serif"/>
                <a:cs typeface="Microsoft Sans Serif"/>
              </a:rPr>
              <a:t>Kontrol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158875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85" dirty="0">
                <a:latin typeface="Microsoft Sans Serif"/>
                <a:cs typeface="Microsoft Sans Serif"/>
              </a:rPr>
              <a:t> </a:t>
            </a:r>
            <a:r>
              <a:rPr sz="2350" spc="195" dirty="0">
                <a:latin typeface="Microsoft Sans Serif"/>
                <a:cs typeface="Microsoft Sans Serif"/>
              </a:rPr>
              <a:t>Fiziki	</a:t>
            </a:r>
            <a:r>
              <a:rPr sz="2350" spc="275" dirty="0">
                <a:latin typeface="Microsoft Sans Serif"/>
                <a:cs typeface="Microsoft Sans Serif"/>
              </a:rPr>
              <a:t>Değerlendirme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290955" algn="l"/>
                <a:tab pos="383667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85" dirty="0">
                <a:latin typeface="Microsoft Sans Serif"/>
                <a:cs typeface="Microsoft Sans Serif"/>
              </a:rPr>
              <a:t> </a:t>
            </a:r>
            <a:r>
              <a:rPr sz="2350" spc="220" dirty="0">
                <a:latin typeface="Microsoft Sans Serif"/>
                <a:cs typeface="Microsoft Sans Serif"/>
              </a:rPr>
              <a:t>Kişilik	</a:t>
            </a:r>
            <a:r>
              <a:rPr sz="2350" spc="275" dirty="0">
                <a:latin typeface="Microsoft Sans Serif"/>
                <a:cs typeface="Microsoft Sans Serif"/>
              </a:rPr>
              <a:t>Değerlendirme	</a:t>
            </a:r>
            <a:r>
              <a:rPr sz="2350" spc="215" dirty="0">
                <a:latin typeface="Microsoft Sans Serif"/>
                <a:cs typeface="Microsoft Sans Serif"/>
              </a:rPr>
              <a:t>Testi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158875" algn="l"/>
                <a:tab pos="2782570" algn="l"/>
                <a:tab pos="3700145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65" dirty="0">
                <a:latin typeface="Microsoft Sans Serif"/>
                <a:cs typeface="Microsoft Sans Serif"/>
              </a:rPr>
              <a:t>F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170" dirty="0">
                <a:latin typeface="Microsoft Sans Serif"/>
                <a:cs typeface="Microsoft Sans Serif"/>
              </a:rPr>
              <a:t>z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290" dirty="0">
                <a:latin typeface="Microsoft Sans Serif"/>
                <a:cs typeface="Microsoft Sans Serif"/>
              </a:rPr>
              <a:t>k</a:t>
            </a:r>
            <a:r>
              <a:rPr sz="2350" spc="60" dirty="0">
                <a:latin typeface="Microsoft Sans Serif"/>
                <a:cs typeface="Microsoft Sans Serif"/>
              </a:rPr>
              <a:t>i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80" dirty="0">
                <a:latin typeface="Microsoft Sans Serif"/>
                <a:cs typeface="Microsoft Sans Serif"/>
              </a:rPr>
              <a:t>Y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530" dirty="0">
                <a:latin typeface="Microsoft Sans Serif"/>
                <a:cs typeface="Microsoft Sans Serif"/>
              </a:rPr>
              <a:t>t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365" dirty="0">
                <a:latin typeface="Microsoft Sans Serif"/>
                <a:cs typeface="Microsoft Sans Serif"/>
              </a:rPr>
              <a:t>r</a:t>
            </a:r>
            <a:r>
              <a:rPr sz="2350" spc="340" dirty="0">
                <a:latin typeface="Microsoft Sans Serif"/>
                <a:cs typeface="Microsoft Sans Serif"/>
              </a:rPr>
              <a:t>l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340" dirty="0">
                <a:latin typeface="Microsoft Sans Serif"/>
                <a:cs typeface="Microsoft Sans Serif"/>
              </a:rPr>
              <a:t>l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55" dirty="0">
                <a:latin typeface="Microsoft Sans Serif"/>
                <a:cs typeface="Microsoft Sans Serif"/>
              </a:rPr>
              <a:t>k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135" dirty="0">
                <a:latin typeface="Microsoft Sans Serif"/>
                <a:cs typeface="Microsoft Sans Serif"/>
              </a:rPr>
              <a:t>T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110" dirty="0">
                <a:latin typeface="Microsoft Sans Serif"/>
                <a:cs typeface="Microsoft Sans Serif"/>
              </a:rPr>
              <a:t>s</a:t>
            </a:r>
            <a:r>
              <a:rPr sz="2350" spc="530" dirty="0">
                <a:latin typeface="Microsoft Sans Serif"/>
                <a:cs typeface="Microsoft Sans Serif"/>
              </a:rPr>
              <a:t>t</a:t>
            </a:r>
            <a:r>
              <a:rPr sz="2350" spc="60" dirty="0">
                <a:latin typeface="Microsoft Sans Serif"/>
                <a:cs typeface="Microsoft Sans Serif"/>
              </a:rPr>
              <a:t>i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20" dirty="0">
                <a:latin typeface="Microsoft Sans Serif"/>
                <a:cs typeface="Microsoft Sans Serif"/>
              </a:rPr>
              <a:t>(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65" dirty="0">
                <a:latin typeface="Microsoft Sans Serif"/>
                <a:cs typeface="Microsoft Sans Serif"/>
              </a:rPr>
              <a:t>F</a:t>
            </a:r>
            <a:r>
              <a:rPr sz="2350" spc="80" dirty="0">
                <a:latin typeface="Microsoft Sans Serif"/>
                <a:cs typeface="Microsoft Sans Serif"/>
              </a:rPr>
              <a:t>Y</a:t>
            </a:r>
            <a:r>
              <a:rPr sz="2350" spc="135" dirty="0">
                <a:latin typeface="Microsoft Sans Serif"/>
                <a:cs typeface="Microsoft Sans Serif"/>
              </a:rPr>
              <a:t>T</a:t>
            </a:r>
            <a:r>
              <a:rPr sz="2350" spc="-20" dirty="0">
                <a:latin typeface="Microsoft Sans Serif"/>
                <a:cs typeface="Microsoft Sans Serif"/>
              </a:rPr>
              <a:t>)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2167255" algn="l"/>
                <a:tab pos="308483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105" dirty="0">
                <a:latin typeface="Microsoft Sans Serif"/>
                <a:cs typeface="Microsoft Sans Serif"/>
              </a:rPr>
              <a:t>P</a:t>
            </a:r>
            <a:r>
              <a:rPr sz="2350" spc="110" dirty="0">
                <a:latin typeface="Microsoft Sans Serif"/>
                <a:cs typeface="Microsoft Sans Serif"/>
              </a:rPr>
              <a:t>s</a:t>
            </a:r>
            <a:r>
              <a:rPr sz="2350" spc="295" dirty="0">
                <a:latin typeface="Microsoft Sans Serif"/>
                <a:cs typeface="Microsoft Sans Serif"/>
              </a:rPr>
              <a:t>i</a:t>
            </a:r>
            <a:r>
              <a:rPr sz="2350" spc="290" dirty="0">
                <a:latin typeface="Microsoft Sans Serif"/>
                <a:cs typeface="Microsoft Sans Serif"/>
              </a:rPr>
              <a:t>k</a:t>
            </a:r>
            <a:r>
              <a:rPr sz="2350" spc="320" dirty="0">
                <a:latin typeface="Microsoft Sans Serif"/>
                <a:cs typeface="Microsoft Sans Serif"/>
              </a:rPr>
              <a:t>o</a:t>
            </a:r>
            <a:r>
              <a:rPr sz="2350" spc="310" dirty="0">
                <a:latin typeface="Microsoft Sans Serif"/>
                <a:cs typeface="Microsoft Sans Serif"/>
              </a:rPr>
              <a:t>m</a:t>
            </a:r>
            <a:r>
              <a:rPr sz="2350" spc="320" dirty="0">
                <a:latin typeface="Microsoft Sans Serif"/>
                <a:cs typeface="Microsoft Sans Serif"/>
              </a:rPr>
              <a:t>o</a:t>
            </a:r>
            <a:r>
              <a:rPr sz="2350" spc="530" dirty="0">
                <a:latin typeface="Microsoft Sans Serif"/>
                <a:cs typeface="Microsoft Sans Serif"/>
              </a:rPr>
              <a:t>t</a:t>
            </a:r>
            <a:r>
              <a:rPr sz="2350" spc="320" dirty="0">
                <a:latin typeface="Microsoft Sans Serif"/>
                <a:cs typeface="Microsoft Sans Serif"/>
              </a:rPr>
              <a:t>o</a:t>
            </a:r>
            <a:r>
              <a:rPr sz="2350" spc="130" dirty="0">
                <a:latin typeface="Microsoft Sans Serif"/>
                <a:cs typeface="Microsoft Sans Serif"/>
              </a:rPr>
              <a:t>r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135" dirty="0">
                <a:latin typeface="Microsoft Sans Serif"/>
                <a:cs typeface="Microsoft Sans Serif"/>
              </a:rPr>
              <a:t>T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110" dirty="0">
                <a:latin typeface="Microsoft Sans Serif"/>
                <a:cs typeface="Microsoft Sans Serif"/>
              </a:rPr>
              <a:t>s</a:t>
            </a:r>
            <a:r>
              <a:rPr sz="2350" spc="530" dirty="0">
                <a:latin typeface="Microsoft Sans Serif"/>
                <a:cs typeface="Microsoft Sans Serif"/>
              </a:rPr>
              <a:t>t</a:t>
            </a:r>
            <a:r>
              <a:rPr sz="2350" spc="60" dirty="0">
                <a:latin typeface="Microsoft Sans Serif"/>
                <a:cs typeface="Microsoft Sans Serif"/>
              </a:rPr>
              <a:t>i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20" dirty="0">
                <a:latin typeface="Microsoft Sans Serif"/>
                <a:cs typeface="Microsoft Sans Serif"/>
              </a:rPr>
              <a:t>(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204" dirty="0">
                <a:latin typeface="Microsoft Sans Serif"/>
                <a:cs typeface="Microsoft Sans Serif"/>
              </a:rPr>
              <a:t>HH</a:t>
            </a:r>
            <a:r>
              <a:rPr sz="2350" spc="245" dirty="0">
                <a:latin typeface="Microsoft Sans Serif"/>
                <a:cs typeface="Microsoft Sans Serif"/>
              </a:rPr>
              <a:t>O</a:t>
            </a:r>
            <a:r>
              <a:rPr sz="2350" spc="-20" dirty="0">
                <a:latin typeface="Microsoft Sans Serif"/>
                <a:cs typeface="Microsoft Sans Serif"/>
              </a:rPr>
              <a:t>)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335" dirty="0">
                <a:latin typeface="Microsoft Sans Serif"/>
                <a:cs typeface="Microsoft Sans Serif"/>
              </a:rPr>
              <a:t>M</a:t>
            </a:r>
            <a:r>
              <a:rPr sz="2350" spc="285" dirty="0">
                <a:latin typeface="Microsoft Sans Serif"/>
                <a:cs typeface="Microsoft Sans Serif"/>
              </a:rPr>
              <a:t>ü</a:t>
            </a:r>
            <a:r>
              <a:rPr sz="2350" spc="340" dirty="0">
                <a:latin typeface="Microsoft Sans Serif"/>
                <a:cs typeface="Microsoft Sans Serif"/>
              </a:rPr>
              <a:t>l</a:t>
            </a:r>
            <a:r>
              <a:rPr sz="2350" spc="160" dirty="0">
                <a:latin typeface="Microsoft Sans Serif"/>
                <a:cs typeface="Microsoft Sans Serif"/>
              </a:rPr>
              <a:t>a</a:t>
            </a:r>
            <a:r>
              <a:rPr sz="2350" spc="290" dirty="0">
                <a:latin typeface="Microsoft Sans Serif"/>
                <a:cs typeface="Microsoft Sans Serif"/>
              </a:rPr>
              <a:t>k</a:t>
            </a:r>
            <a:r>
              <a:rPr sz="2350" spc="160" dirty="0">
                <a:latin typeface="Microsoft Sans Serif"/>
                <a:cs typeface="Microsoft Sans Serif"/>
              </a:rPr>
              <a:t>a</a:t>
            </a:r>
            <a:r>
              <a:rPr sz="2350" spc="295" dirty="0">
                <a:latin typeface="Microsoft Sans Serif"/>
                <a:cs typeface="Microsoft Sans Serif"/>
              </a:rPr>
              <a:t>t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27635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180" dirty="0">
                <a:latin typeface="Microsoft Sans Serif"/>
                <a:cs typeface="Microsoft Sans Serif"/>
              </a:rPr>
              <a:t>Sağlık	</a:t>
            </a:r>
            <a:r>
              <a:rPr sz="2350" spc="220" dirty="0">
                <a:latin typeface="Microsoft Sans Serif"/>
                <a:cs typeface="Microsoft Sans Serif"/>
              </a:rPr>
              <a:t>Muayenesi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  <a:tabLst>
                <a:tab pos="1580515" algn="l"/>
                <a:tab pos="2723515" algn="l"/>
                <a:tab pos="379730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245" dirty="0">
                <a:latin typeface="Microsoft Sans Serif"/>
                <a:cs typeface="Microsoft Sans Serif"/>
              </a:rPr>
              <a:t>Ö</a:t>
            </a:r>
            <a:r>
              <a:rPr sz="2350" spc="290" dirty="0">
                <a:latin typeface="Microsoft Sans Serif"/>
                <a:cs typeface="Microsoft Sans Serif"/>
              </a:rPr>
              <a:t>ğ</a:t>
            </a:r>
            <a:r>
              <a:rPr sz="2350" spc="365" dirty="0">
                <a:latin typeface="Microsoft Sans Serif"/>
                <a:cs typeface="Microsoft Sans Serif"/>
              </a:rPr>
              <a:t>r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285" dirty="0">
                <a:latin typeface="Microsoft Sans Serif"/>
                <a:cs typeface="Microsoft Sans Serif"/>
              </a:rPr>
              <a:t>n</a:t>
            </a:r>
            <a:r>
              <a:rPr sz="2350" spc="155" dirty="0">
                <a:latin typeface="Microsoft Sans Serif"/>
                <a:cs typeface="Microsoft Sans Serif"/>
              </a:rPr>
              <a:t>c</a:t>
            </a:r>
            <a:r>
              <a:rPr sz="2350" spc="60" dirty="0">
                <a:latin typeface="Microsoft Sans Serif"/>
                <a:cs typeface="Microsoft Sans Serif"/>
              </a:rPr>
              <a:t>i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75" dirty="0">
                <a:latin typeface="Microsoft Sans Serif"/>
                <a:cs typeface="Microsoft Sans Serif"/>
              </a:rPr>
              <a:t>S</a:t>
            </a:r>
            <a:r>
              <a:rPr sz="2350" spc="245" dirty="0">
                <a:latin typeface="Microsoft Sans Serif"/>
                <a:cs typeface="Microsoft Sans Serif"/>
              </a:rPr>
              <a:t>e</a:t>
            </a:r>
            <a:r>
              <a:rPr sz="2350" spc="155" dirty="0">
                <a:latin typeface="Microsoft Sans Serif"/>
                <a:cs typeface="Microsoft Sans Serif"/>
              </a:rPr>
              <a:t>ç</a:t>
            </a:r>
            <a:r>
              <a:rPr sz="2350" spc="310" dirty="0">
                <a:latin typeface="Microsoft Sans Serif"/>
                <a:cs typeface="Microsoft Sans Serif"/>
              </a:rPr>
              <a:t>m</a:t>
            </a:r>
            <a:r>
              <a:rPr sz="2350" spc="10" dirty="0">
                <a:latin typeface="Microsoft Sans Serif"/>
                <a:cs typeface="Microsoft Sans Serif"/>
              </a:rPr>
              <a:t>e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160" dirty="0">
                <a:latin typeface="Microsoft Sans Serif"/>
                <a:cs typeface="Microsoft Sans Serif"/>
              </a:rPr>
              <a:t>U</a:t>
            </a:r>
            <a:r>
              <a:rPr sz="2350" spc="155" dirty="0">
                <a:latin typeface="Microsoft Sans Serif"/>
                <a:cs typeface="Microsoft Sans Serif"/>
              </a:rPr>
              <a:t>ç</a:t>
            </a:r>
            <a:r>
              <a:rPr sz="2350" spc="285" dirty="0">
                <a:latin typeface="Microsoft Sans Serif"/>
                <a:cs typeface="Microsoft Sans Serif"/>
              </a:rPr>
              <a:t>u</a:t>
            </a:r>
            <a:r>
              <a:rPr sz="2350" spc="110" dirty="0">
                <a:latin typeface="Microsoft Sans Serif"/>
                <a:cs typeface="Microsoft Sans Serif"/>
              </a:rPr>
              <a:t>ş</a:t>
            </a:r>
            <a:r>
              <a:rPr sz="2350" spc="50" dirty="0">
                <a:latin typeface="Microsoft Sans Serif"/>
                <a:cs typeface="Microsoft Sans Serif"/>
              </a:rPr>
              <a:t>u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20" dirty="0">
                <a:latin typeface="Microsoft Sans Serif"/>
                <a:cs typeface="Microsoft Sans Serif"/>
              </a:rPr>
              <a:t>(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204" dirty="0">
                <a:latin typeface="Microsoft Sans Serif"/>
                <a:cs typeface="Microsoft Sans Serif"/>
              </a:rPr>
              <a:t>HH</a:t>
            </a:r>
            <a:r>
              <a:rPr sz="2350" spc="245" dirty="0">
                <a:latin typeface="Microsoft Sans Serif"/>
                <a:cs typeface="Microsoft Sans Serif"/>
              </a:rPr>
              <a:t>O</a:t>
            </a:r>
            <a:r>
              <a:rPr sz="2350" spc="-20" dirty="0">
                <a:latin typeface="Microsoft Sans Serif"/>
                <a:cs typeface="Microsoft Sans Serif"/>
              </a:rPr>
              <a:t>)</a:t>
            </a:r>
            <a:endParaRPr sz="2350">
              <a:latin typeface="Microsoft Sans Serif"/>
              <a:cs typeface="Microsoft Sans Serif"/>
            </a:endParaRPr>
          </a:p>
          <a:p>
            <a:pPr marL="12700">
              <a:lnSpc>
                <a:spcPts val="2685"/>
              </a:lnSpc>
              <a:tabLst>
                <a:tab pos="1441450" algn="l"/>
              </a:tabLst>
            </a:pPr>
            <a:r>
              <a:rPr sz="2350" spc="-130" dirty="0">
                <a:latin typeface="Microsoft Sans Serif"/>
                <a:cs typeface="Microsoft Sans Serif"/>
              </a:rPr>
              <a:t>»</a:t>
            </a:r>
            <a:r>
              <a:rPr sz="2350" spc="-390" dirty="0">
                <a:latin typeface="Microsoft Sans Serif"/>
                <a:cs typeface="Microsoft Sans Serif"/>
              </a:rPr>
              <a:t> </a:t>
            </a:r>
            <a:r>
              <a:rPr sz="2350" spc="265" dirty="0">
                <a:latin typeface="Microsoft Sans Serif"/>
                <a:cs typeface="Microsoft Sans Serif"/>
              </a:rPr>
              <a:t>İntibak	</a:t>
            </a:r>
            <a:r>
              <a:rPr sz="2350" spc="254" dirty="0">
                <a:latin typeface="Microsoft Sans Serif"/>
                <a:cs typeface="Microsoft Sans Serif"/>
              </a:rPr>
              <a:t>Eğitimi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91800" y="5149551"/>
            <a:ext cx="5208270" cy="363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3525" algn="l"/>
                <a:tab pos="2699385" algn="l"/>
              </a:tabLst>
            </a:pPr>
            <a:r>
              <a:rPr sz="3100" b="1" spc="190" dirty="0">
                <a:latin typeface="Arial"/>
                <a:cs typeface="Arial"/>
              </a:rPr>
              <a:t>Bando	</a:t>
            </a:r>
            <a:r>
              <a:rPr sz="3100" b="1" spc="95" dirty="0">
                <a:latin typeface="Arial"/>
                <a:cs typeface="Arial"/>
              </a:rPr>
              <a:t>ASB.	</a:t>
            </a:r>
            <a:r>
              <a:rPr sz="3100" b="1" spc="275" dirty="0">
                <a:latin typeface="Arial"/>
                <a:cs typeface="Arial"/>
              </a:rPr>
              <a:t>MYO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2620"/>
              </a:lnSpc>
              <a:spcBef>
                <a:spcPts val="2100"/>
              </a:spcBef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E</a:t>
            </a:r>
            <a:r>
              <a:rPr sz="2300" spc="225" dirty="0">
                <a:latin typeface="Microsoft Sans Serif"/>
                <a:cs typeface="Microsoft Sans Serif"/>
              </a:rPr>
              <a:t>v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135" dirty="0">
                <a:latin typeface="Microsoft Sans Serif"/>
                <a:cs typeface="Microsoft Sans Serif"/>
              </a:rPr>
              <a:t>K</a:t>
            </a:r>
            <a:r>
              <a:rPr sz="2300" spc="300" dirty="0">
                <a:latin typeface="Microsoft Sans Serif"/>
                <a:cs typeface="Microsoft Sans Serif"/>
              </a:rPr>
              <a:t>o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300" dirty="0">
                <a:latin typeface="Microsoft Sans Serif"/>
                <a:cs typeface="Microsoft Sans Serif"/>
              </a:rPr>
              <a:t>o</a:t>
            </a:r>
            <a:r>
              <a:rPr sz="2300" spc="100" dirty="0">
                <a:latin typeface="Microsoft Sans Serif"/>
                <a:cs typeface="Microsoft Sans Serif"/>
              </a:rPr>
              <a:t>l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47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55" dirty="0">
                <a:latin typeface="Microsoft Sans Serif"/>
                <a:cs typeface="Microsoft Sans Serif"/>
              </a:rPr>
              <a:t>F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155" dirty="0">
                <a:latin typeface="Microsoft Sans Serif"/>
                <a:cs typeface="Microsoft Sans Serif"/>
              </a:rPr>
              <a:t>z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275" dirty="0">
                <a:latin typeface="Microsoft Sans Serif"/>
                <a:cs typeface="Microsoft Sans Serif"/>
              </a:rPr>
              <a:t>k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200" dirty="0">
                <a:latin typeface="Microsoft Sans Serif"/>
                <a:cs typeface="Microsoft Sans Serif"/>
              </a:rPr>
              <a:t>D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75" dirty="0">
                <a:latin typeface="Microsoft Sans Serif"/>
                <a:cs typeface="Microsoft Sans Serif"/>
              </a:rPr>
              <a:t>ğ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300" dirty="0">
                <a:latin typeface="Microsoft Sans Serif"/>
                <a:cs typeface="Microsoft Sans Serif"/>
              </a:rPr>
              <a:t>d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285" dirty="0">
                <a:latin typeface="Microsoft Sans Serif"/>
                <a:cs typeface="Microsoft Sans Serif"/>
              </a:rPr>
              <a:t>m</a:t>
            </a:r>
            <a:r>
              <a:rPr sz="2300" spc="5" dirty="0">
                <a:latin typeface="Microsoft Sans Serif"/>
                <a:cs typeface="Microsoft Sans Serif"/>
              </a:rPr>
              <a:t>e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47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135" dirty="0">
                <a:latin typeface="Microsoft Sans Serif"/>
                <a:cs typeface="Microsoft Sans Serif"/>
              </a:rPr>
              <a:t>K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100" dirty="0">
                <a:latin typeface="Microsoft Sans Serif"/>
                <a:cs typeface="Microsoft Sans Serif"/>
              </a:rPr>
              <a:t>ş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200" dirty="0">
                <a:latin typeface="Microsoft Sans Serif"/>
                <a:cs typeface="Microsoft Sans Serif"/>
              </a:rPr>
              <a:t>D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75" dirty="0">
                <a:latin typeface="Microsoft Sans Serif"/>
                <a:cs typeface="Microsoft Sans Serif"/>
              </a:rPr>
              <a:t>ğ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300" dirty="0">
                <a:latin typeface="Microsoft Sans Serif"/>
                <a:cs typeface="Microsoft Sans Serif"/>
              </a:rPr>
              <a:t>d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285" dirty="0">
                <a:latin typeface="Microsoft Sans Serif"/>
                <a:cs typeface="Microsoft Sans Serif"/>
              </a:rPr>
              <a:t>m</a:t>
            </a:r>
            <a:r>
              <a:rPr sz="2300" spc="5" dirty="0">
                <a:latin typeface="Microsoft Sans Serif"/>
                <a:cs typeface="Microsoft Sans Serif"/>
              </a:rPr>
              <a:t>e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114" dirty="0">
                <a:latin typeface="Microsoft Sans Serif"/>
                <a:cs typeface="Microsoft Sans Serif"/>
              </a:rPr>
              <a:t>T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100" dirty="0">
                <a:latin typeface="Microsoft Sans Serif"/>
                <a:cs typeface="Microsoft Sans Serif"/>
              </a:rPr>
              <a:t>s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47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55" dirty="0">
                <a:latin typeface="Microsoft Sans Serif"/>
                <a:cs typeface="Microsoft Sans Serif"/>
              </a:rPr>
              <a:t>F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155" dirty="0">
                <a:latin typeface="Microsoft Sans Serif"/>
                <a:cs typeface="Microsoft Sans Serif"/>
              </a:rPr>
              <a:t>z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275" dirty="0">
                <a:latin typeface="Microsoft Sans Serif"/>
                <a:cs typeface="Microsoft Sans Serif"/>
              </a:rPr>
              <a:t>k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65" dirty="0">
                <a:latin typeface="Microsoft Sans Serif"/>
                <a:cs typeface="Microsoft Sans Serif"/>
              </a:rPr>
              <a:t>Y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345" dirty="0">
                <a:latin typeface="Microsoft Sans Serif"/>
                <a:cs typeface="Microsoft Sans Serif"/>
              </a:rPr>
              <a:t>r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114" dirty="0">
                <a:latin typeface="Microsoft Sans Serif"/>
                <a:cs typeface="Microsoft Sans Serif"/>
              </a:rPr>
              <a:t>T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100" dirty="0">
                <a:latin typeface="Microsoft Sans Serif"/>
                <a:cs typeface="Microsoft Sans Serif"/>
              </a:rPr>
              <a:t>s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(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55" dirty="0">
                <a:latin typeface="Microsoft Sans Serif"/>
                <a:cs typeface="Microsoft Sans Serif"/>
              </a:rPr>
              <a:t>F</a:t>
            </a:r>
            <a:r>
              <a:rPr sz="2300" spc="65" dirty="0">
                <a:latin typeface="Microsoft Sans Serif"/>
                <a:cs typeface="Microsoft Sans Serif"/>
              </a:rPr>
              <a:t>Y</a:t>
            </a:r>
            <a:r>
              <a:rPr sz="2300" spc="114" dirty="0">
                <a:latin typeface="Microsoft Sans Serif"/>
                <a:cs typeface="Microsoft Sans Serif"/>
              </a:rPr>
              <a:t>T</a:t>
            </a:r>
            <a:r>
              <a:rPr sz="2300" spc="-25" dirty="0">
                <a:latin typeface="Microsoft Sans Serif"/>
                <a:cs typeface="Microsoft Sans Serif"/>
              </a:rPr>
              <a:t>)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47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310" dirty="0">
                <a:latin typeface="Microsoft Sans Serif"/>
                <a:cs typeface="Microsoft Sans Serif"/>
              </a:rPr>
              <a:t>M</a:t>
            </a:r>
            <a:r>
              <a:rPr sz="2300" spc="265" dirty="0">
                <a:latin typeface="Microsoft Sans Serif"/>
                <a:cs typeface="Microsoft Sans Serif"/>
              </a:rPr>
              <a:t>ü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275" dirty="0">
                <a:latin typeface="Microsoft Sans Serif"/>
                <a:cs typeface="Microsoft Sans Serif"/>
              </a:rPr>
              <a:t>k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285" dirty="0">
                <a:latin typeface="Microsoft Sans Serif"/>
                <a:cs typeface="Microsoft Sans Serif"/>
              </a:rPr>
              <a:t>t</a:t>
            </a:r>
            <a:endParaRPr sz="2300">
              <a:latin typeface="Microsoft Sans Serif"/>
              <a:cs typeface="Microsoft Sans Serif"/>
            </a:endParaRPr>
          </a:p>
          <a:p>
            <a:pPr marL="12700" marR="5080">
              <a:lnSpc>
                <a:spcPts val="2480"/>
              </a:lnSpc>
              <a:spcBef>
                <a:spcPts val="175"/>
              </a:spcBef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210" dirty="0">
                <a:latin typeface="Microsoft Sans Serif"/>
                <a:cs typeface="Microsoft Sans Serif"/>
              </a:rPr>
              <a:t>Müzik</a:t>
            </a:r>
            <a:r>
              <a:rPr sz="2300" spc="375" dirty="0">
                <a:latin typeface="Microsoft Sans Serif"/>
                <a:cs typeface="Microsoft Sans Serif"/>
              </a:rPr>
              <a:t> </a:t>
            </a:r>
            <a:r>
              <a:rPr sz="2300" spc="229" dirty="0">
                <a:latin typeface="Microsoft Sans Serif"/>
                <a:cs typeface="Microsoft Sans Serif"/>
              </a:rPr>
              <a:t>Yeteneği</a:t>
            </a:r>
            <a:r>
              <a:rPr sz="2300" spc="380" dirty="0">
                <a:latin typeface="Microsoft Sans Serif"/>
                <a:cs typeface="Microsoft Sans Serif"/>
              </a:rPr>
              <a:t> </a:t>
            </a:r>
            <a:r>
              <a:rPr sz="2300" spc="114" dirty="0">
                <a:latin typeface="Microsoft Sans Serif"/>
                <a:cs typeface="Microsoft Sans Serif"/>
              </a:rPr>
              <a:t>ve</a:t>
            </a:r>
            <a:r>
              <a:rPr sz="2300" spc="375" dirty="0">
                <a:latin typeface="Microsoft Sans Serif"/>
                <a:cs typeface="Microsoft Sans Serif"/>
              </a:rPr>
              <a:t> </a:t>
            </a:r>
            <a:r>
              <a:rPr sz="2300" spc="210" dirty="0">
                <a:latin typeface="Microsoft Sans Serif"/>
                <a:cs typeface="Microsoft Sans Serif"/>
              </a:rPr>
              <a:t>Müzik</a:t>
            </a:r>
            <a:r>
              <a:rPr sz="2300" spc="375" dirty="0">
                <a:latin typeface="Microsoft Sans Serif"/>
                <a:cs typeface="Microsoft Sans Serif"/>
              </a:rPr>
              <a:t> </a:t>
            </a:r>
            <a:r>
              <a:rPr sz="2300" spc="210" dirty="0">
                <a:latin typeface="Microsoft Sans Serif"/>
                <a:cs typeface="Microsoft Sans Serif"/>
              </a:rPr>
              <a:t>Bilgisi </a:t>
            </a:r>
            <a:r>
              <a:rPr sz="2300" spc="-595" dirty="0">
                <a:latin typeface="Microsoft Sans Serif"/>
                <a:cs typeface="Microsoft Sans Serif"/>
              </a:rPr>
              <a:t> </a:t>
            </a:r>
            <a:r>
              <a:rPr sz="2300" spc="220" dirty="0">
                <a:latin typeface="Microsoft Sans Serif"/>
                <a:cs typeface="Microsoft Sans Serif"/>
              </a:rPr>
              <a:t>Tespit</a:t>
            </a:r>
            <a:r>
              <a:rPr sz="2300" spc="370" dirty="0">
                <a:latin typeface="Microsoft Sans Serif"/>
                <a:cs typeface="Microsoft Sans Serif"/>
              </a:rPr>
              <a:t> </a:t>
            </a:r>
            <a:r>
              <a:rPr sz="2300" spc="145" dirty="0">
                <a:latin typeface="Microsoft Sans Serif"/>
                <a:cs typeface="Microsoft Sans Serif"/>
              </a:rPr>
              <a:t>Sınavı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290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-90" dirty="0">
                <a:latin typeface="Microsoft Sans Serif"/>
                <a:cs typeface="Microsoft Sans Serif"/>
              </a:rPr>
              <a:t>S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275" dirty="0">
                <a:latin typeface="Microsoft Sans Serif"/>
                <a:cs typeface="Microsoft Sans Serif"/>
              </a:rPr>
              <a:t>ğ</a:t>
            </a:r>
            <a:r>
              <a:rPr sz="2300" spc="325" dirty="0">
                <a:latin typeface="Microsoft Sans Serif"/>
                <a:cs typeface="Microsoft Sans Serif"/>
              </a:rPr>
              <a:t>l</a:t>
            </a:r>
            <a:r>
              <a:rPr sz="2300" spc="280" dirty="0">
                <a:latin typeface="Microsoft Sans Serif"/>
                <a:cs typeface="Microsoft Sans Serif"/>
              </a:rPr>
              <a:t>ı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spc="310" dirty="0">
                <a:latin typeface="Microsoft Sans Serif"/>
                <a:cs typeface="Microsoft Sans Serif"/>
              </a:rPr>
              <a:t>M</a:t>
            </a:r>
            <a:r>
              <a:rPr sz="2300" spc="265" dirty="0">
                <a:latin typeface="Microsoft Sans Serif"/>
                <a:cs typeface="Microsoft Sans Serif"/>
              </a:rPr>
              <a:t>u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215" dirty="0">
                <a:latin typeface="Microsoft Sans Serif"/>
                <a:cs typeface="Microsoft Sans Serif"/>
              </a:rPr>
              <a:t>y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229" dirty="0">
                <a:latin typeface="Microsoft Sans Serif"/>
                <a:cs typeface="Microsoft Sans Serif"/>
              </a:rPr>
              <a:t>e</a:t>
            </a:r>
            <a:r>
              <a:rPr sz="2300" spc="100" dirty="0">
                <a:latin typeface="Microsoft Sans Serif"/>
                <a:cs typeface="Microsoft Sans Serif"/>
              </a:rPr>
              <a:t>s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615"/>
              </a:lnSpc>
            </a:pPr>
            <a:r>
              <a:rPr sz="2300" spc="-135" dirty="0">
                <a:latin typeface="Microsoft Sans Serif"/>
                <a:cs typeface="Microsoft Sans Serif"/>
              </a:rPr>
              <a:t>»</a:t>
            </a:r>
            <a:r>
              <a:rPr sz="2300" spc="-385" dirty="0">
                <a:latin typeface="Microsoft Sans Serif"/>
                <a:cs typeface="Microsoft Sans Serif"/>
              </a:rPr>
              <a:t> </a:t>
            </a:r>
            <a:r>
              <a:rPr sz="2300" spc="200" dirty="0">
                <a:latin typeface="Microsoft Sans Serif"/>
                <a:cs typeface="Microsoft Sans Serif"/>
              </a:rPr>
              <a:t>İ</a:t>
            </a:r>
            <a:r>
              <a:rPr sz="2300" spc="265" dirty="0">
                <a:latin typeface="Microsoft Sans Serif"/>
                <a:cs typeface="Microsoft Sans Serif"/>
              </a:rPr>
              <a:t>n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300" dirty="0">
                <a:latin typeface="Microsoft Sans Serif"/>
                <a:cs typeface="Microsoft Sans Serif"/>
              </a:rPr>
              <a:t>b</a:t>
            </a:r>
            <a:r>
              <a:rPr sz="2300" spc="145" dirty="0">
                <a:latin typeface="Microsoft Sans Serif"/>
                <a:cs typeface="Microsoft Sans Serif"/>
              </a:rPr>
              <a:t>a</a:t>
            </a:r>
            <a:r>
              <a:rPr sz="2300" spc="50" dirty="0">
                <a:latin typeface="Microsoft Sans Serif"/>
                <a:cs typeface="Microsoft Sans Serif"/>
              </a:rPr>
              <a:t>k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spc="-23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E</a:t>
            </a:r>
            <a:r>
              <a:rPr sz="2300" spc="275" dirty="0">
                <a:latin typeface="Microsoft Sans Serif"/>
                <a:cs typeface="Microsoft Sans Serif"/>
              </a:rPr>
              <a:t>ğ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509" dirty="0">
                <a:latin typeface="Microsoft Sans Serif"/>
                <a:cs typeface="Microsoft Sans Serif"/>
              </a:rPr>
              <a:t>t</a:t>
            </a:r>
            <a:r>
              <a:rPr sz="2300" spc="280" dirty="0">
                <a:latin typeface="Microsoft Sans Serif"/>
                <a:cs typeface="Microsoft Sans Serif"/>
              </a:rPr>
              <a:t>i</a:t>
            </a:r>
            <a:r>
              <a:rPr sz="2300" spc="285" dirty="0">
                <a:latin typeface="Microsoft Sans Serif"/>
                <a:cs typeface="Microsoft Sans Serif"/>
              </a:rPr>
              <a:t>m</a:t>
            </a:r>
            <a:r>
              <a:rPr sz="2300" spc="55" dirty="0">
                <a:latin typeface="Microsoft Sans Serif"/>
                <a:cs typeface="Microsoft Sans Serif"/>
              </a:rPr>
              <a:t>i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599" y="1731864"/>
            <a:ext cx="133908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160" dirty="0">
                <a:latin typeface="Arial"/>
                <a:cs typeface="Arial"/>
              </a:rPr>
              <a:t>MSÜ</a:t>
            </a:r>
            <a:r>
              <a:rPr sz="6400" b="1" spc="475" dirty="0">
                <a:latin typeface="Arial"/>
                <a:cs typeface="Arial"/>
              </a:rPr>
              <a:t> </a:t>
            </a:r>
            <a:r>
              <a:rPr sz="6400" b="1" spc="380" dirty="0">
                <a:latin typeface="Arial"/>
                <a:cs typeface="Arial"/>
              </a:rPr>
              <a:t>SINAVI</a:t>
            </a:r>
            <a:r>
              <a:rPr sz="6400" b="1" spc="480" dirty="0">
                <a:latin typeface="Arial"/>
                <a:cs typeface="Arial"/>
              </a:rPr>
              <a:t> </a:t>
            </a:r>
            <a:r>
              <a:rPr sz="6400" b="1" spc="114" dirty="0">
                <a:latin typeface="Arial"/>
                <a:cs typeface="Arial"/>
              </a:rPr>
              <a:t>2.</a:t>
            </a:r>
            <a:r>
              <a:rPr sz="6400" b="1" spc="475" dirty="0">
                <a:latin typeface="Arial"/>
                <a:cs typeface="Arial"/>
              </a:rPr>
              <a:t> </a:t>
            </a:r>
            <a:r>
              <a:rPr sz="6400" b="1" spc="135" dirty="0">
                <a:latin typeface="Arial"/>
                <a:cs typeface="Arial"/>
              </a:rPr>
              <a:t>SEÇİM</a:t>
            </a:r>
            <a:r>
              <a:rPr sz="6400" b="1" spc="480" dirty="0">
                <a:latin typeface="Arial"/>
                <a:cs typeface="Arial"/>
              </a:rPr>
              <a:t> </a:t>
            </a:r>
            <a:r>
              <a:rPr sz="6400" b="1" spc="240" dirty="0">
                <a:latin typeface="Arial"/>
                <a:cs typeface="Arial"/>
              </a:rPr>
              <a:t>AŞAMASI</a:t>
            </a:r>
            <a:endParaRPr sz="6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7159" y="5250147"/>
            <a:ext cx="9525" cy="3436620"/>
          </a:xfrm>
          <a:custGeom>
            <a:avLst/>
            <a:gdLst/>
            <a:ahLst/>
            <a:cxnLst/>
            <a:rect l="l" t="t" r="r" b="b"/>
            <a:pathLst>
              <a:path w="9525" h="3436620">
                <a:moveTo>
                  <a:pt x="9524" y="3436458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0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42" y="5250141"/>
            <a:ext cx="0" cy="3436620"/>
          </a:xfrm>
          <a:custGeom>
            <a:avLst/>
            <a:gdLst/>
            <a:ahLst/>
            <a:cxnLst/>
            <a:rect l="l" t="t" r="r" b="b"/>
            <a:pathLst>
              <a:path h="3436620">
                <a:moveTo>
                  <a:pt x="0" y="343648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F0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599" y="2542148"/>
            <a:ext cx="1153858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b="1" spc="-110" dirty="0">
                <a:latin typeface="Arial"/>
                <a:cs typeface="Arial"/>
              </a:rPr>
              <a:t>2’nci</a:t>
            </a:r>
            <a:r>
              <a:rPr sz="7500" b="1" spc="-229" dirty="0">
                <a:latin typeface="Arial"/>
                <a:cs typeface="Arial"/>
              </a:rPr>
              <a:t> </a:t>
            </a:r>
            <a:r>
              <a:rPr sz="7500" b="1" spc="-150" dirty="0">
                <a:latin typeface="Arial"/>
                <a:cs typeface="Arial"/>
              </a:rPr>
              <a:t>seçim</a:t>
            </a:r>
            <a:r>
              <a:rPr sz="7500" b="1" spc="-225" dirty="0">
                <a:latin typeface="Arial"/>
                <a:cs typeface="Arial"/>
              </a:rPr>
              <a:t> </a:t>
            </a:r>
            <a:r>
              <a:rPr sz="7500" b="1" spc="-55" dirty="0">
                <a:latin typeface="Arial"/>
                <a:cs typeface="Arial"/>
              </a:rPr>
              <a:t>aşamalarında:</a:t>
            </a:r>
            <a:endParaRPr sz="7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9" y="4776991"/>
            <a:ext cx="95250" cy="95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9" y="5196091"/>
            <a:ext cx="95250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9" y="5615190"/>
            <a:ext cx="95250" cy="95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9" y="6872491"/>
            <a:ext cx="95250" cy="952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141931" y="7444002"/>
            <a:ext cx="5001895" cy="28575"/>
          </a:xfrm>
          <a:custGeom>
            <a:avLst/>
            <a:gdLst/>
            <a:ahLst/>
            <a:cxnLst/>
            <a:rect l="l" t="t" r="r" b="b"/>
            <a:pathLst>
              <a:path w="5001895" h="28575">
                <a:moveTo>
                  <a:pt x="5001806" y="0"/>
                </a:moveTo>
                <a:lnTo>
                  <a:pt x="4176128" y="0"/>
                </a:lnTo>
                <a:lnTo>
                  <a:pt x="777748" y="0"/>
                </a:lnTo>
                <a:lnTo>
                  <a:pt x="0" y="0"/>
                </a:lnTo>
                <a:lnTo>
                  <a:pt x="0" y="28575"/>
                </a:lnTo>
                <a:lnTo>
                  <a:pt x="777748" y="28575"/>
                </a:lnTo>
                <a:lnTo>
                  <a:pt x="4176128" y="28575"/>
                </a:lnTo>
                <a:lnTo>
                  <a:pt x="5001806" y="28575"/>
                </a:lnTo>
                <a:lnTo>
                  <a:pt x="50018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4814" y="4539577"/>
            <a:ext cx="14410055" cy="29591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2400" b="1" spc="200" dirty="0">
                <a:latin typeface="Arial"/>
                <a:cs typeface="Arial"/>
              </a:rPr>
              <a:t>Harp</a:t>
            </a:r>
            <a:r>
              <a:rPr sz="2400" b="1" spc="390" dirty="0">
                <a:latin typeface="Arial"/>
                <a:cs typeface="Arial"/>
              </a:rPr>
              <a:t> </a:t>
            </a:r>
            <a:r>
              <a:rPr sz="2400" b="1" spc="220" dirty="0">
                <a:latin typeface="Arial"/>
                <a:cs typeface="Arial"/>
              </a:rPr>
              <a:t>Okulları:</a:t>
            </a:r>
            <a:r>
              <a:rPr sz="2400" b="1" spc="370" dirty="0">
                <a:latin typeface="Arial"/>
                <a:cs typeface="Arial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YKS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TYT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100" dirty="0">
                <a:latin typeface="Microsoft Sans Serif"/>
                <a:cs typeface="Microsoft Sans Serif"/>
              </a:rPr>
              <a:t>AYT)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00" dirty="0">
                <a:latin typeface="Microsoft Sans Serif"/>
                <a:cs typeface="Microsoft Sans Serif"/>
              </a:rPr>
              <a:t>Fiziksel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80" dirty="0">
                <a:latin typeface="Microsoft Sans Serif"/>
                <a:cs typeface="Microsoft Sans Serif"/>
              </a:rPr>
              <a:t>Yeterlilik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15" dirty="0">
                <a:latin typeface="Microsoft Sans Serif"/>
                <a:cs typeface="Microsoft Sans Serif"/>
              </a:rPr>
              <a:t>Testi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60" dirty="0">
                <a:latin typeface="Microsoft Sans Serif"/>
                <a:cs typeface="Microsoft Sans Serif"/>
              </a:rPr>
              <a:t>FYT)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65" dirty="0">
                <a:latin typeface="Microsoft Sans Serif"/>
                <a:cs typeface="Microsoft Sans Serif"/>
              </a:rPr>
              <a:t>Mülakat</a:t>
            </a:r>
            <a:endParaRPr sz="2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2400" b="1" spc="185" dirty="0">
                <a:latin typeface="Arial"/>
                <a:cs typeface="Arial"/>
              </a:rPr>
              <a:t>Astsubay</a:t>
            </a:r>
            <a:r>
              <a:rPr sz="2400" b="1" spc="395" dirty="0">
                <a:latin typeface="Arial"/>
                <a:cs typeface="Arial"/>
              </a:rPr>
              <a:t> </a:t>
            </a:r>
            <a:r>
              <a:rPr sz="2400" b="1" spc="240" dirty="0">
                <a:latin typeface="Arial"/>
                <a:cs typeface="Arial"/>
              </a:rPr>
              <a:t>Meslek</a:t>
            </a:r>
            <a:r>
              <a:rPr sz="2400" b="1" spc="395" dirty="0">
                <a:latin typeface="Arial"/>
                <a:cs typeface="Arial"/>
              </a:rPr>
              <a:t> </a:t>
            </a:r>
            <a:r>
              <a:rPr sz="2400" b="1" spc="220" dirty="0">
                <a:latin typeface="Arial"/>
                <a:cs typeface="Arial"/>
              </a:rPr>
              <a:t>Yüksekokulları:</a:t>
            </a:r>
            <a:r>
              <a:rPr sz="2400" b="1" spc="375" dirty="0">
                <a:latin typeface="Arial"/>
                <a:cs typeface="Arial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YKS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TYT)</a:t>
            </a:r>
            <a:r>
              <a:rPr sz="2400" spc="409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00" dirty="0">
                <a:latin typeface="Microsoft Sans Serif"/>
                <a:cs typeface="Microsoft Sans Serif"/>
              </a:rPr>
              <a:t>Fiziksel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80" dirty="0">
                <a:latin typeface="Microsoft Sans Serif"/>
                <a:cs typeface="Microsoft Sans Serif"/>
              </a:rPr>
              <a:t>Yeterlilik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15" dirty="0">
                <a:latin typeface="Microsoft Sans Serif"/>
                <a:cs typeface="Microsoft Sans Serif"/>
              </a:rPr>
              <a:t>Testi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395" dirty="0">
                <a:latin typeface="Microsoft Sans Serif"/>
                <a:cs typeface="Microsoft Sans Serif"/>
              </a:rPr>
              <a:t> </a:t>
            </a:r>
            <a:r>
              <a:rPr sz="2400" spc="60" dirty="0">
                <a:latin typeface="Microsoft Sans Serif"/>
                <a:cs typeface="Microsoft Sans Serif"/>
              </a:rPr>
              <a:t>FYT)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+</a:t>
            </a:r>
            <a:r>
              <a:rPr sz="2400" spc="405" dirty="0">
                <a:latin typeface="Microsoft Sans Serif"/>
                <a:cs typeface="Microsoft Sans Serif"/>
              </a:rPr>
              <a:t> </a:t>
            </a:r>
            <a:r>
              <a:rPr sz="2400" spc="265" dirty="0">
                <a:latin typeface="Microsoft Sans Serif"/>
                <a:cs typeface="Microsoft Sans Serif"/>
              </a:rPr>
              <a:t>Mülakat</a:t>
            </a:r>
            <a:endParaRPr sz="2400">
              <a:latin typeface="Microsoft Sans Serif"/>
              <a:cs typeface="Microsoft Sans Serif"/>
            </a:endParaRPr>
          </a:p>
          <a:p>
            <a:pPr marL="12700" marR="659765" algn="just">
              <a:lnSpc>
                <a:spcPct val="114599"/>
              </a:lnSpc>
            </a:pPr>
            <a:r>
              <a:rPr sz="2400" b="1" spc="145" dirty="0">
                <a:latin typeface="Arial"/>
                <a:cs typeface="Arial"/>
              </a:rPr>
              <a:t>Bando </a:t>
            </a:r>
            <a:r>
              <a:rPr sz="2400" b="1" spc="185" dirty="0">
                <a:latin typeface="Arial"/>
                <a:cs typeface="Arial"/>
              </a:rPr>
              <a:t>Astsubay </a:t>
            </a:r>
            <a:r>
              <a:rPr sz="2400" b="1" spc="240" dirty="0">
                <a:latin typeface="Arial"/>
                <a:cs typeface="Arial"/>
              </a:rPr>
              <a:t>Meslek </a:t>
            </a:r>
            <a:r>
              <a:rPr sz="2400" b="1" spc="195" dirty="0">
                <a:latin typeface="Arial"/>
                <a:cs typeface="Arial"/>
              </a:rPr>
              <a:t>Yüksekokulu: </a:t>
            </a:r>
            <a:r>
              <a:rPr sz="2400" spc="-40" dirty="0">
                <a:latin typeface="Microsoft Sans Serif"/>
                <a:cs typeface="Microsoft Sans Serif"/>
              </a:rPr>
              <a:t>YKS </a:t>
            </a:r>
            <a:r>
              <a:rPr sz="2400" spc="-25" dirty="0">
                <a:latin typeface="Microsoft Sans Serif"/>
                <a:cs typeface="Microsoft Sans Serif"/>
              </a:rPr>
              <a:t>( </a:t>
            </a:r>
            <a:r>
              <a:rPr sz="2400" spc="75" dirty="0">
                <a:latin typeface="Microsoft Sans Serif"/>
                <a:cs typeface="Microsoft Sans Serif"/>
              </a:rPr>
              <a:t>TYT) </a:t>
            </a:r>
            <a:r>
              <a:rPr sz="2400" spc="-50" dirty="0">
                <a:latin typeface="Microsoft Sans Serif"/>
                <a:cs typeface="Microsoft Sans Serif"/>
              </a:rPr>
              <a:t>+ </a:t>
            </a:r>
            <a:r>
              <a:rPr sz="2400" spc="200" dirty="0">
                <a:latin typeface="Microsoft Sans Serif"/>
                <a:cs typeface="Microsoft Sans Serif"/>
              </a:rPr>
              <a:t>Fiziksel </a:t>
            </a:r>
            <a:r>
              <a:rPr sz="2400" spc="280" dirty="0">
                <a:latin typeface="Microsoft Sans Serif"/>
                <a:cs typeface="Microsoft Sans Serif"/>
              </a:rPr>
              <a:t>Yeterlilik </a:t>
            </a:r>
            <a:r>
              <a:rPr sz="2400" spc="215" dirty="0">
                <a:latin typeface="Microsoft Sans Serif"/>
                <a:cs typeface="Microsoft Sans Serif"/>
              </a:rPr>
              <a:t>Testi </a:t>
            </a:r>
            <a:r>
              <a:rPr sz="2400" spc="-25" dirty="0">
                <a:latin typeface="Microsoft Sans Serif"/>
                <a:cs typeface="Microsoft Sans Serif"/>
              </a:rPr>
              <a:t>( </a:t>
            </a:r>
            <a:r>
              <a:rPr sz="2400" spc="60" dirty="0">
                <a:latin typeface="Microsoft Sans Serif"/>
                <a:cs typeface="Microsoft Sans Serif"/>
              </a:rPr>
              <a:t>FYT) </a:t>
            </a:r>
            <a:r>
              <a:rPr sz="2400" spc="-50" dirty="0">
                <a:latin typeface="Microsoft Sans Serif"/>
                <a:cs typeface="Microsoft Sans Serif"/>
              </a:rPr>
              <a:t>+ 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265" dirty="0">
                <a:latin typeface="Microsoft Sans Serif"/>
                <a:cs typeface="Microsoft Sans Serif"/>
              </a:rPr>
              <a:t>Mülakat </a:t>
            </a:r>
            <a:r>
              <a:rPr sz="2400" spc="-50" dirty="0">
                <a:latin typeface="Microsoft Sans Serif"/>
                <a:cs typeface="Microsoft Sans Serif"/>
              </a:rPr>
              <a:t>+ </a:t>
            </a:r>
            <a:r>
              <a:rPr sz="2400" spc="225" dirty="0">
                <a:latin typeface="Microsoft Sans Serif"/>
                <a:cs typeface="Microsoft Sans Serif"/>
              </a:rPr>
              <a:t>Müzik </a:t>
            </a:r>
            <a:r>
              <a:rPr sz="2400" spc="245" dirty="0">
                <a:latin typeface="Microsoft Sans Serif"/>
                <a:cs typeface="Microsoft Sans Serif"/>
              </a:rPr>
              <a:t>Yeteneği </a:t>
            </a:r>
            <a:r>
              <a:rPr sz="2400" spc="305" dirty="0">
                <a:latin typeface="Microsoft Sans Serif"/>
                <a:cs typeface="Microsoft Sans Serif"/>
              </a:rPr>
              <a:t>türlerinde </a:t>
            </a:r>
            <a:r>
              <a:rPr sz="2400" spc="260" dirty="0">
                <a:latin typeface="Microsoft Sans Serif"/>
                <a:cs typeface="Microsoft Sans Serif"/>
              </a:rPr>
              <a:t>aldıkları </a:t>
            </a:r>
            <a:r>
              <a:rPr sz="2400" spc="235" dirty="0">
                <a:latin typeface="Microsoft Sans Serif"/>
                <a:cs typeface="Microsoft Sans Serif"/>
              </a:rPr>
              <a:t>puanlar </a:t>
            </a:r>
            <a:r>
              <a:rPr sz="2400" spc="270" dirty="0">
                <a:latin typeface="Microsoft Sans Serif"/>
                <a:cs typeface="Microsoft Sans Serif"/>
              </a:rPr>
              <a:t>dikkate </a:t>
            </a:r>
            <a:r>
              <a:rPr sz="2400" spc="225" dirty="0">
                <a:latin typeface="Microsoft Sans Serif"/>
                <a:cs typeface="Microsoft Sans Serif"/>
              </a:rPr>
              <a:t>alınarak </a:t>
            </a:r>
            <a:r>
              <a:rPr sz="2400" spc="275" dirty="0">
                <a:latin typeface="Microsoft Sans Serif"/>
                <a:cs typeface="Microsoft Sans Serif"/>
              </a:rPr>
              <a:t>oluşturulan </a:t>
            </a:r>
            <a:r>
              <a:rPr sz="2400" spc="280" dirty="0">
                <a:latin typeface="Microsoft Sans Serif"/>
                <a:cs typeface="Microsoft Sans Serif"/>
              </a:rPr>
              <a:t> </a:t>
            </a:r>
            <a:r>
              <a:rPr sz="2400" spc="225" dirty="0">
                <a:latin typeface="Microsoft Sans Serif"/>
                <a:cs typeface="Microsoft Sans Serif"/>
              </a:rPr>
              <a:t>“Aday</a:t>
            </a:r>
            <a:r>
              <a:rPr sz="2400" spc="395" dirty="0">
                <a:latin typeface="Microsoft Sans Serif"/>
                <a:cs typeface="Microsoft Sans Serif"/>
              </a:rPr>
              <a:t> </a:t>
            </a:r>
            <a:r>
              <a:rPr sz="2400" spc="270" dirty="0">
                <a:latin typeface="Microsoft Sans Serif"/>
                <a:cs typeface="Microsoft Sans Serif"/>
              </a:rPr>
              <a:t>Değerlendirme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15" dirty="0">
                <a:latin typeface="Microsoft Sans Serif"/>
                <a:cs typeface="Microsoft Sans Serif"/>
              </a:rPr>
              <a:t>Puanları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190" dirty="0">
                <a:latin typeface="Microsoft Sans Serif"/>
                <a:cs typeface="Microsoft Sans Serif"/>
              </a:rPr>
              <a:t>ADP)”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300" dirty="0">
                <a:latin typeface="Microsoft Sans Serif"/>
                <a:cs typeface="Microsoft Sans Serif"/>
              </a:rPr>
              <a:t>tespit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70" dirty="0">
                <a:latin typeface="Microsoft Sans Serif"/>
                <a:cs typeface="Microsoft Sans Serif"/>
              </a:rPr>
              <a:t>edilecektir.</a:t>
            </a:r>
            <a:endParaRPr sz="2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4599"/>
              </a:lnSpc>
            </a:pPr>
            <a:r>
              <a:rPr sz="2400" spc="20" dirty="0">
                <a:latin typeface="Microsoft Sans Serif"/>
                <a:cs typeface="Microsoft Sans Serif"/>
              </a:rPr>
              <a:t>2 </a:t>
            </a:r>
            <a:r>
              <a:rPr sz="2400" spc="30" dirty="0">
                <a:latin typeface="Microsoft Sans Serif"/>
                <a:cs typeface="Microsoft Sans Serif"/>
              </a:rPr>
              <a:t>’ </a:t>
            </a:r>
            <a:r>
              <a:rPr sz="2400" spc="165" dirty="0">
                <a:latin typeface="Microsoft Sans Serif"/>
                <a:cs typeface="Microsoft Sans Serif"/>
              </a:rPr>
              <a:t>nci </a:t>
            </a:r>
            <a:r>
              <a:rPr sz="2400" spc="175" dirty="0">
                <a:latin typeface="Microsoft Sans Serif"/>
                <a:cs typeface="Microsoft Sans Serif"/>
              </a:rPr>
              <a:t>seçim </a:t>
            </a:r>
            <a:r>
              <a:rPr sz="2400" spc="200" dirty="0">
                <a:latin typeface="Microsoft Sans Serif"/>
                <a:cs typeface="Microsoft Sans Serif"/>
              </a:rPr>
              <a:t>aşamaları </a:t>
            </a:r>
            <a:r>
              <a:rPr sz="2400" spc="155" dirty="0">
                <a:latin typeface="Microsoft Sans Serif"/>
                <a:cs typeface="Microsoft Sans Serif"/>
              </a:rPr>
              <a:t>sona </a:t>
            </a:r>
            <a:r>
              <a:rPr sz="2400" spc="265" dirty="0">
                <a:latin typeface="Microsoft Sans Serif"/>
                <a:cs typeface="Microsoft Sans Serif"/>
              </a:rPr>
              <a:t>erdiğinde </a:t>
            </a:r>
            <a:r>
              <a:rPr sz="2400" spc="229" dirty="0">
                <a:latin typeface="Microsoft Sans Serif"/>
                <a:cs typeface="Microsoft Sans Serif"/>
              </a:rPr>
              <a:t>adayların </a:t>
            </a:r>
            <a:r>
              <a:rPr sz="2400" spc="275" dirty="0">
                <a:latin typeface="Microsoft Sans Serif"/>
                <a:cs typeface="Microsoft Sans Serif"/>
              </a:rPr>
              <a:t>tercih </a:t>
            </a:r>
            <a:r>
              <a:rPr sz="2400" spc="325" dirty="0">
                <a:latin typeface="Microsoft Sans Serif"/>
                <a:cs typeface="Microsoft Sans Serif"/>
              </a:rPr>
              <a:t>ettikleri </a:t>
            </a:r>
            <a:r>
              <a:rPr sz="2400" spc="265" dirty="0">
                <a:latin typeface="Microsoft Sans Serif"/>
                <a:cs typeface="Microsoft Sans Serif"/>
              </a:rPr>
              <a:t>okullardaki </a:t>
            </a:r>
            <a:r>
              <a:rPr sz="2400" spc="155" dirty="0">
                <a:latin typeface="Microsoft Sans Serif"/>
                <a:cs typeface="Microsoft Sans Serif"/>
              </a:rPr>
              <a:t>aday </a:t>
            </a:r>
            <a:r>
              <a:rPr sz="2400" spc="229" dirty="0">
                <a:latin typeface="Microsoft Sans Serif"/>
                <a:cs typeface="Microsoft Sans Serif"/>
              </a:rPr>
              <a:t>sıraları </a:t>
            </a:r>
            <a:r>
              <a:rPr sz="2400" spc="235" dirty="0">
                <a:latin typeface="Microsoft Sans Serif"/>
                <a:cs typeface="Microsoft Sans Serif"/>
              </a:rPr>
              <a:t> </a:t>
            </a:r>
            <a:r>
              <a:rPr sz="2400" u="heavy" spc="30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htt</a:t>
            </a:r>
            <a:r>
              <a:rPr sz="2400" spc="305" dirty="0">
                <a:latin typeface="Microsoft Sans Serif"/>
                <a:cs typeface="Microsoft Sans Serif"/>
              </a:rPr>
              <a:t>ps://personeltemin.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160" dirty="0">
                <a:latin typeface="Microsoft Sans Serif"/>
                <a:cs typeface="Microsoft Sans Serif"/>
              </a:rPr>
              <a:t>msb.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190" dirty="0">
                <a:latin typeface="Microsoft Sans Serif"/>
                <a:cs typeface="Microsoft Sans Serif"/>
              </a:rPr>
              <a:t>gov.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330" dirty="0">
                <a:latin typeface="Microsoft Sans Serif"/>
                <a:cs typeface="Microsoft Sans Serif"/>
              </a:rPr>
              <a:t>tr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29" dirty="0">
                <a:latin typeface="Microsoft Sans Serif"/>
                <a:cs typeface="Microsoft Sans Serif"/>
              </a:rPr>
              <a:t>adresinde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60" dirty="0">
                <a:latin typeface="Microsoft Sans Serif"/>
                <a:cs typeface="Microsoft Sans Serif"/>
              </a:rPr>
              <a:t>i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180" dirty="0">
                <a:latin typeface="Microsoft Sans Serif"/>
                <a:cs typeface="Microsoft Sans Serif"/>
              </a:rPr>
              <a:t>lan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spc="270" dirty="0">
                <a:latin typeface="Microsoft Sans Serif"/>
                <a:cs typeface="Microsoft Sans Serif"/>
              </a:rPr>
              <a:t>edilecektir.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24" y="0"/>
            <a:ext cx="18288021" cy="10287280"/>
            <a:chOff x="-24" y="0"/>
            <a:chExt cx="18288021" cy="10287280"/>
          </a:xfrm>
        </p:grpSpPr>
        <p:sp>
          <p:nvSpPr>
            <p:cNvPr id="10" name="object 10"/>
            <p:cNvSpPr/>
            <p:nvPr/>
          </p:nvSpPr>
          <p:spPr>
            <a:xfrm>
              <a:off x="-24" y="25"/>
              <a:ext cx="16751935" cy="1689100"/>
            </a:xfrm>
            <a:custGeom>
              <a:avLst/>
              <a:gdLst/>
              <a:ahLst/>
              <a:cxnLst/>
              <a:rect l="l" t="t" r="r" b="b"/>
              <a:pathLst>
                <a:path w="16751935" h="1689100">
                  <a:moveTo>
                    <a:pt x="0" y="1689099"/>
                  </a:moveTo>
                  <a:lnTo>
                    <a:pt x="16751322" y="1689099"/>
                  </a:lnTo>
                  <a:lnTo>
                    <a:pt x="16751322" y="0"/>
                  </a:lnTo>
                  <a:lnTo>
                    <a:pt x="0" y="0"/>
                  </a:lnTo>
                  <a:lnTo>
                    <a:pt x="0" y="1689099"/>
                  </a:lnTo>
                  <a:close/>
                </a:path>
              </a:pathLst>
            </a:custGeom>
            <a:solidFill>
              <a:srgbClr val="B9A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51297" y="0"/>
              <a:ext cx="1536700" cy="1689100"/>
            </a:xfrm>
            <a:custGeom>
              <a:avLst/>
              <a:gdLst/>
              <a:ahLst/>
              <a:cxnLst/>
              <a:rect l="l" t="t" r="r" b="b"/>
              <a:pathLst>
                <a:path w="1536700" h="1689100">
                  <a:moveTo>
                    <a:pt x="1536699" y="1689099"/>
                  </a:moveTo>
                  <a:lnTo>
                    <a:pt x="0" y="1689099"/>
                  </a:lnTo>
                  <a:lnTo>
                    <a:pt x="0" y="0"/>
                  </a:lnTo>
                  <a:lnTo>
                    <a:pt x="1536699" y="0"/>
                  </a:lnTo>
                  <a:lnTo>
                    <a:pt x="1536699" y="1689099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17953" y="32665"/>
              <a:ext cx="66675" cy="10254615"/>
            </a:xfrm>
            <a:custGeom>
              <a:avLst/>
              <a:gdLst/>
              <a:ahLst/>
              <a:cxnLst/>
              <a:rect l="l" t="t" r="r" b="b"/>
              <a:pathLst>
                <a:path w="66675" h="10254615">
                  <a:moveTo>
                    <a:pt x="47624" y="0"/>
                  </a:moveTo>
                  <a:lnTo>
                    <a:pt x="66614" y="10254334"/>
                  </a:lnTo>
                  <a:lnTo>
                    <a:pt x="18989" y="10254334"/>
                  </a:lnTo>
                  <a:lnTo>
                    <a:pt x="0" y="88"/>
                  </a:lnTo>
                  <a:lnTo>
                    <a:pt x="47624" y="0"/>
                  </a:lnTo>
                  <a:close/>
                </a:path>
              </a:pathLst>
            </a:custGeom>
            <a:solidFill>
              <a:srgbClr val="FFF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10662" y="2139109"/>
              <a:ext cx="13991590" cy="6433185"/>
            </a:xfrm>
            <a:custGeom>
              <a:avLst/>
              <a:gdLst/>
              <a:ahLst/>
              <a:cxnLst/>
              <a:rect l="l" t="t" r="r" b="b"/>
              <a:pathLst>
                <a:path w="13991590" h="6433184">
                  <a:moveTo>
                    <a:pt x="13991099" y="6432656"/>
                  </a:moveTo>
                  <a:lnTo>
                    <a:pt x="0" y="6432656"/>
                  </a:lnTo>
                  <a:lnTo>
                    <a:pt x="0" y="0"/>
                  </a:lnTo>
                  <a:lnTo>
                    <a:pt x="13991099" y="0"/>
                  </a:lnTo>
                  <a:lnTo>
                    <a:pt x="13991099" y="6432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10130" y="3030943"/>
              <a:ext cx="594995" cy="671195"/>
            </a:xfrm>
            <a:custGeom>
              <a:avLst/>
              <a:gdLst/>
              <a:ahLst/>
              <a:cxnLst/>
              <a:rect l="l" t="t" r="r" b="b"/>
              <a:pathLst>
                <a:path w="594995" h="671195">
                  <a:moveTo>
                    <a:pt x="594796" y="334905"/>
                  </a:moveTo>
                  <a:lnTo>
                    <a:pt x="591606" y="395447"/>
                  </a:lnTo>
                  <a:lnTo>
                    <a:pt x="582037" y="450438"/>
                  </a:lnTo>
                  <a:lnTo>
                    <a:pt x="566090" y="499876"/>
                  </a:lnTo>
                  <a:lnTo>
                    <a:pt x="543763" y="543763"/>
                  </a:lnTo>
                  <a:lnTo>
                    <a:pt x="515056" y="582096"/>
                  </a:lnTo>
                  <a:lnTo>
                    <a:pt x="480727" y="614099"/>
                  </a:lnTo>
                  <a:lnTo>
                    <a:pt x="441531" y="638989"/>
                  </a:lnTo>
                  <a:lnTo>
                    <a:pt x="397467" y="656768"/>
                  </a:lnTo>
                  <a:lnTo>
                    <a:pt x="348537" y="667435"/>
                  </a:lnTo>
                  <a:lnTo>
                    <a:pt x="294740" y="670991"/>
                  </a:lnTo>
                  <a:lnTo>
                    <a:pt x="252544" y="668444"/>
                  </a:lnTo>
                  <a:lnTo>
                    <a:pt x="212785" y="660802"/>
                  </a:lnTo>
                  <a:lnTo>
                    <a:pt x="175463" y="648066"/>
                  </a:lnTo>
                  <a:lnTo>
                    <a:pt x="140577" y="630235"/>
                  </a:lnTo>
                  <a:lnTo>
                    <a:pt x="108829" y="607643"/>
                  </a:lnTo>
                  <a:lnTo>
                    <a:pt x="80920" y="580620"/>
                  </a:lnTo>
                  <a:lnTo>
                    <a:pt x="56851" y="549167"/>
                  </a:lnTo>
                  <a:lnTo>
                    <a:pt x="36621" y="513284"/>
                  </a:lnTo>
                  <a:lnTo>
                    <a:pt x="20599" y="473562"/>
                  </a:lnTo>
                  <a:lnTo>
                    <a:pt x="9155" y="430592"/>
                  </a:lnTo>
                  <a:lnTo>
                    <a:pt x="2288" y="384373"/>
                  </a:lnTo>
                  <a:lnTo>
                    <a:pt x="0" y="334905"/>
                  </a:lnTo>
                  <a:lnTo>
                    <a:pt x="3165" y="274385"/>
                  </a:lnTo>
                  <a:lnTo>
                    <a:pt x="12663" y="219466"/>
                  </a:lnTo>
                  <a:lnTo>
                    <a:pt x="28493" y="170145"/>
                  </a:lnTo>
                  <a:lnTo>
                    <a:pt x="50655" y="126425"/>
                  </a:lnTo>
                  <a:lnTo>
                    <a:pt x="79148" y="88303"/>
                  </a:lnTo>
                  <a:lnTo>
                    <a:pt x="113265" y="56514"/>
                  </a:lnTo>
                  <a:lnTo>
                    <a:pt x="152296" y="31789"/>
                  </a:lnTo>
                  <a:lnTo>
                    <a:pt x="196241" y="14128"/>
                  </a:lnTo>
                  <a:lnTo>
                    <a:pt x="245100" y="3532"/>
                  </a:lnTo>
                  <a:lnTo>
                    <a:pt x="298874" y="0"/>
                  </a:lnTo>
                  <a:lnTo>
                    <a:pt x="350982" y="3614"/>
                  </a:lnTo>
                  <a:lnTo>
                    <a:pt x="398625" y="14459"/>
                  </a:lnTo>
                  <a:lnTo>
                    <a:pt x="441803" y="32533"/>
                  </a:lnTo>
                  <a:lnTo>
                    <a:pt x="480515" y="57837"/>
                  </a:lnTo>
                  <a:lnTo>
                    <a:pt x="514761" y="90371"/>
                  </a:lnTo>
                  <a:lnTo>
                    <a:pt x="543574" y="129071"/>
                  </a:lnTo>
                  <a:lnTo>
                    <a:pt x="565983" y="172874"/>
                  </a:lnTo>
                  <a:lnTo>
                    <a:pt x="581990" y="221781"/>
                  </a:lnTo>
                  <a:lnTo>
                    <a:pt x="591594" y="275791"/>
                  </a:lnTo>
                  <a:lnTo>
                    <a:pt x="594796" y="334905"/>
                  </a:lnTo>
                  <a:close/>
                </a:path>
                <a:path w="594995" h="671195">
                  <a:moveTo>
                    <a:pt x="101593" y="334905"/>
                  </a:moveTo>
                  <a:lnTo>
                    <a:pt x="104694" y="393232"/>
                  </a:lnTo>
                  <a:lnTo>
                    <a:pt x="113997" y="444177"/>
                  </a:lnTo>
                  <a:lnTo>
                    <a:pt x="129502" y="487738"/>
                  </a:lnTo>
                  <a:lnTo>
                    <a:pt x="151209" y="523916"/>
                  </a:lnTo>
                  <a:lnTo>
                    <a:pt x="178933" y="552342"/>
                  </a:lnTo>
                  <a:lnTo>
                    <a:pt x="212490" y="572646"/>
                  </a:lnTo>
                  <a:lnTo>
                    <a:pt x="251880" y="584828"/>
                  </a:lnTo>
                  <a:lnTo>
                    <a:pt x="297102" y="588889"/>
                  </a:lnTo>
                  <a:lnTo>
                    <a:pt x="342343" y="584847"/>
                  </a:lnTo>
                  <a:lnTo>
                    <a:pt x="381788" y="572720"/>
                  </a:lnTo>
                  <a:lnTo>
                    <a:pt x="415438" y="552508"/>
                  </a:lnTo>
                  <a:lnTo>
                    <a:pt x="443291" y="524212"/>
                  </a:lnTo>
                  <a:lnTo>
                    <a:pt x="465127" y="488126"/>
                  </a:lnTo>
                  <a:lnTo>
                    <a:pt x="480724" y="444546"/>
                  </a:lnTo>
                  <a:lnTo>
                    <a:pt x="490083" y="393472"/>
                  </a:lnTo>
                  <a:lnTo>
                    <a:pt x="493202" y="334905"/>
                  </a:lnTo>
                  <a:lnTo>
                    <a:pt x="490083" y="276891"/>
                  </a:lnTo>
                  <a:lnTo>
                    <a:pt x="480724" y="226297"/>
                  </a:lnTo>
                  <a:lnTo>
                    <a:pt x="465127" y="183123"/>
                  </a:lnTo>
                  <a:lnTo>
                    <a:pt x="443291" y="147370"/>
                  </a:lnTo>
                  <a:lnTo>
                    <a:pt x="415364" y="119332"/>
                  </a:lnTo>
                  <a:lnTo>
                    <a:pt x="381493" y="99304"/>
                  </a:lnTo>
                  <a:lnTo>
                    <a:pt x="341679" y="87288"/>
                  </a:lnTo>
                  <a:lnTo>
                    <a:pt x="295921" y="83283"/>
                  </a:lnTo>
                  <a:lnTo>
                    <a:pt x="250735" y="87233"/>
                  </a:lnTo>
                  <a:lnTo>
                    <a:pt x="211456" y="99083"/>
                  </a:lnTo>
                  <a:lnTo>
                    <a:pt x="178084" y="118833"/>
                  </a:lnTo>
                  <a:lnTo>
                    <a:pt x="150618" y="146484"/>
                  </a:lnTo>
                  <a:lnTo>
                    <a:pt x="129170" y="181960"/>
                  </a:lnTo>
                  <a:lnTo>
                    <a:pt x="113849" y="225189"/>
                  </a:lnTo>
                  <a:lnTo>
                    <a:pt x="104657" y="276171"/>
                  </a:lnTo>
                  <a:lnTo>
                    <a:pt x="101593" y="334905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5303" y="2764082"/>
              <a:ext cx="198816" cy="2070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0345" y="2764082"/>
              <a:ext cx="198225" cy="2070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76808" y="2771052"/>
              <a:ext cx="2950845" cy="930910"/>
            </a:xfrm>
            <a:custGeom>
              <a:avLst/>
              <a:gdLst/>
              <a:ahLst/>
              <a:cxnLst/>
              <a:rect l="l" t="t" r="r" b="b"/>
              <a:pathLst>
                <a:path w="2950845" h="930910">
                  <a:moveTo>
                    <a:pt x="442996" y="919069"/>
                  </a:moveTo>
                  <a:lnTo>
                    <a:pt x="442996" y="500290"/>
                  </a:lnTo>
                  <a:lnTo>
                    <a:pt x="440744" y="463226"/>
                  </a:lnTo>
                  <a:lnTo>
                    <a:pt x="422729" y="404160"/>
                  </a:lnTo>
                  <a:lnTo>
                    <a:pt x="386403" y="365102"/>
                  </a:lnTo>
                  <a:lnTo>
                    <a:pt x="329995" y="345610"/>
                  </a:lnTo>
                  <a:lnTo>
                    <a:pt x="294149" y="343174"/>
                  </a:lnTo>
                  <a:lnTo>
                    <a:pt x="246748" y="346607"/>
                  </a:lnTo>
                  <a:lnTo>
                    <a:pt x="206140" y="356907"/>
                  </a:lnTo>
                  <a:lnTo>
                    <a:pt x="145302" y="398105"/>
                  </a:lnTo>
                  <a:lnTo>
                    <a:pt x="109863" y="470904"/>
                  </a:lnTo>
                  <a:lnTo>
                    <a:pt x="101003" y="520705"/>
                  </a:lnTo>
                  <a:lnTo>
                    <a:pt x="98049" y="579439"/>
                  </a:lnTo>
                  <a:lnTo>
                    <a:pt x="98049" y="919069"/>
                  </a:lnTo>
                  <a:lnTo>
                    <a:pt x="0" y="919069"/>
                  </a:lnTo>
                  <a:lnTo>
                    <a:pt x="0" y="271704"/>
                  </a:lnTo>
                  <a:lnTo>
                    <a:pt x="79739" y="271704"/>
                  </a:lnTo>
                  <a:lnTo>
                    <a:pt x="95687" y="360303"/>
                  </a:lnTo>
                  <a:lnTo>
                    <a:pt x="100412" y="360303"/>
                  </a:lnTo>
                  <a:lnTo>
                    <a:pt x="136590" y="317849"/>
                  </a:lnTo>
                  <a:lnTo>
                    <a:pt x="184877" y="286175"/>
                  </a:lnTo>
                  <a:lnTo>
                    <a:pt x="242318" y="266462"/>
                  </a:lnTo>
                  <a:lnTo>
                    <a:pt x="305962" y="259891"/>
                  </a:lnTo>
                  <a:lnTo>
                    <a:pt x="360820" y="263416"/>
                  </a:lnTo>
                  <a:lnTo>
                    <a:pt x="408442" y="273993"/>
                  </a:lnTo>
                  <a:lnTo>
                    <a:pt x="448828" y="291620"/>
                  </a:lnTo>
                  <a:lnTo>
                    <a:pt x="481979" y="316299"/>
                  </a:lnTo>
                  <a:lnTo>
                    <a:pt x="507821" y="348730"/>
                  </a:lnTo>
                  <a:lnTo>
                    <a:pt x="526279" y="389615"/>
                  </a:lnTo>
                  <a:lnTo>
                    <a:pt x="537354" y="438953"/>
                  </a:lnTo>
                  <a:lnTo>
                    <a:pt x="541046" y="496746"/>
                  </a:lnTo>
                  <a:lnTo>
                    <a:pt x="541046" y="919069"/>
                  </a:lnTo>
                  <a:lnTo>
                    <a:pt x="442996" y="919069"/>
                  </a:lnTo>
                  <a:close/>
                </a:path>
                <a:path w="2950845" h="930910">
                  <a:moveTo>
                    <a:pt x="1015937" y="930882"/>
                  </a:moveTo>
                  <a:lnTo>
                    <a:pt x="960947" y="927385"/>
                  </a:lnTo>
                  <a:lnTo>
                    <a:pt x="910800" y="916895"/>
                  </a:lnTo>
                  <a:lnTo>
                    <a:pt x="865496" y="899412"/>
                  </a:lnTo>
                  <a:lnTo>
                    <a:pt x="825036" y="874935"/>
                  </a:lnTo>
                  <a:lnTo>
                    <a:pt x="789419" y="843464"/>
                  </a:lnTo>
                  <a:lnTo>
                    <a:pt x="759543" y="805780"/>
                  </a:lnTo>
                  <a:lnTo>
                    <a:pt x="736306" y="762662"/>
                  </a:lnTo>
                  <a:lnTo>
                    <a:pt x="719709" y="714109"/>
                  </a:lnTo>
                  <a:lnTo>
                    <a:pt x="709750" y="660123"/>
                  </a:lnTo>
                  <a:lnTo>
                    <a:pt x="706431" y="600702"/>
                  </a:lnTo>
                  <a:lnTo>
                    <a:pt x="709514" y="540667"/>
                  </a:lnTo>
                  <a:lnTo>
                    <a:pt x="718764" y="485783"/>
                  </a:lnTo>
                  <a:lnTo>
                    <a:pt x="734180" y="436049"/>
                  </a:lnTo>
                  <a:lnTo>
                    <a:pt x="755763" y="391466"/>
                  </a:lnTo>
                  <a:lnTo>
                    <a:pt x="783512" y="352034"/>
                  </a:lnTo>
                  <a:lnTo>
                    <a:pt x="816459" y="318862"/>
                  </a:lnTo>
                  <a:lnTo>
                    <a:pt x="853635" y="293062"/>
                  </a:lnTo>
                  <a:lnTo>
                    <a:pt x="895041" y="274634"/>
                  </a:lnTo>
                  <a:lnTo>
                    <a:pt x="940675" y="263576"/>
                  </a:lnTo>
                  <a:lnTo>
                    <a:pt x="990539" y="259891"/>
                  </a:lnTo>
                  <a:lnTo>
                    <a:pt x="1048202" y="264893"/>
                  </a:lnTo>
                  <a:lnTo>
                    <a:pt x="1099516" y="279899"/>
                  </a:lnTo>
                  <a:lnTo>
                    <a:pt x="1144480" y="304910"/>
                  </a:lnTo>
                  <a:lnTo>
                    <a:pt x="1183095" y="339925"/>
                  </a:lnTo>
                  <a:lnTo>
                    <a:pt x="1208611" y="373983"/>
                  </a:lnTo>
                  <a:lnTo>
                    <a:pt x="1228457" y="412128"/>
                  </a:lnTo>
                  <a:lnTo>
                    <a:pt x="1242633" y="454360"/>
                  </a:lnTo>
                  <a:lnTo>
                    <a:pt x="1251139" y="500680"/>
                  </a:lnTo>
                  <a:lnTo>
                    <a:pt x="1253974" y="551087"/>
                  </a:lnTo>
                  <a:lnTo>
                    <a:pt x="1253974" y="613106"/>
                  </a:lnTo>
                  <a:lnTo>
                    <a:pt x="808025" y="613106"/>
                  </a:lnTo>
                  <a:lnTo>
                    <a:pt x="812731" y="666672"/>
                  </a:lnTo>
                  <a:lnTo>
                    <a:pt x="823899" y="713371"/>
                  </a:lnTo>
                  <a:lnTo>
                    <a:pt x="841526" y="753204"/>
                  </a:lnTo>
                  <a:lnTo>
                    <a:pt x="865614" y="786170"/>
                  </a:lnTo>
                  <a:lnTo>
                    <a:pt x="895719" y="812012"/>
                  </a:lnTo>
                  <a:lnTo>
                    <a:pt x="931399" y="830470"/>
                  </a:lnTo>
                  <a:lnTo>
                    <a:pt x="972653" y="841545"/>
                  </a:lnTo>
                  <a:lnTo>
                    <a:pt x="1019481" y="845236"/>
                  </a:lnTo>
                  <a:lnTo>
                    <a:pt x="1071607" y="842504"/>
                  </a:lnTo>
                  <a:lnTo>
                    <a:pt x="1123438" y="834309"/>
                  </a:lnTo>
                  <a:lnTo>
                    <a:pt x="1174973" y="820650"/>
                  </a:lnTo>
                  <a:lnTo>
                    <a:pt x="1226213" y="801527"/>
                  </a:lnTo>
                  <a:lnTo>
                    <a:pt x="1226213" y="888945"/>
                  </a:lnTo>
                  <a:lnTo>
                    <a:pt x="1175637" y="908215"/>
                  </a:lnTo>
                  <a:lnTo>
                    <a:pt x="1127868" y="921136"/>
                  </a:lnTo>
                  <a:lnTo>
                    <a:pt x="1076702" y="928446"/>
                  </a:lnTo>
                  <a:lnTo>
                    <a:pt x="1047519" y="930273"/>
                  </a:lnTo>
                  <a:lnTo>
                    <a:pt x="1015937" y="930882"/>
                  </a:lnTo>
                  <a:close/>
                </a:path>
                <a:path w="2950845" h="930910">
                  <a:moveTo>
                    <a:pt x="989358" y="341993"/>
                  </a:moveTo>
                  <a:lnTo>
                    <a:pt x="919290" y="354692"/>
                  </a:lnTo>
                  <a:lnTo>
                    <a:pt x="865023" y="392789"/>
                  </a:lnTo>
                  <a:lnTo>
                    <a:pt x="828181" y="453332"/>
                  </a:lnTo>
                  <a:lnTo>
                    <a:pt x="816903" y="490913"/>
                  </a:lnTo>
                  <a:lnTo>
                    <a:pt x="810387" y="533367"/>
                  </a:lnTo>
                  <a:lnTo>
                    <a:pt x="1148836" y="533367"/>
                  </a:lnTo>
                  <a:lnTo>
                    <a:pt x="1146252" y="489713"/>
                  </a:lnTo>
                  <a:lnTo>
                    <a:pt x="1138500" y="451486"/>
                  </a:lnTo>
                  <a:lnTo>
                    <a:pt x="1107490" y="391313"/>
                  </a:lnTo>
                  <a:lnTo>
                    <a:pt x="1057284" y="354323"/>
                  </a:lnTo>
                  <a:lnTo>
                    <a:pt x="989358" y="341993"/>
                  </a:lnTo>
                  <a:close/>
                </a:path>
                <a:path w="2950845" h="930910">
                  <a:moveTo>
                    <a:pt x="2246286" y="919069"/>
                  </a:moveTo>
                  <a:lnTo>
                    <a:pt x="2246286" y="497927"/>
                  </a:lnTo>
                  <a:lnTo>
                    <a:pt x="2244218" y="461657"/>
                  </a:lnTo>
                  <a:lnTo>
                    <a:pt x="2227680" y="403624"/>
                  </a:lnTo>
                  <a:lnTo>
                    <a:pt x="2194381" y="364936"/>
                  </a:lnTo>
                  <a:lnTo>
                    <a:pt x="2142994" y="345592"/>
                  </a:lnTo>
                  <a:lnTo>
                    <a:pt x="2110433" y="343174"/>
                  </a:lnTo>
                  <a:lnTo>
                    <a:pt x="2067647" y="346459"/>
                  </a:lnTo>
                  <a:lnTo>
                    <a:pt x="2030842" y="356316"/>
                  </a:lnTo>
                  <a:lnTo>
                    <a:pt x="1975172" y="395743"/>
                  </a:lnTo>
                  <a:lnTo>
                    <a:pt x="1942390" y="462488"/>
                  </a:lnTo>
                  <a:lnTo>
                    <a:pt x="1934195" y="506492"/>
                  </a:lnTo>
                  <a:lnTo>
                    <a:pt x="1931463" y="557584"/>
                  </a:lnTo>
                  <a:lnTo>
                    <a:pt x="1931463" y="919069"/>
                  </a:lnTo>
                  <a:lnTo>
                    <a:pt x="1833413" y="919069"/>
                  </a:lnTo>
                  <a:lnTo>
                    <a:pt x="1833413" y="497927"/>
                  </a:lnTo>
                  <a:lnTo>
                    <a:pt x="1831346" y="461657"/>
                  </a:lnTo>
                  <a:lnTo>
                    <a:pt x="1814807" y="403624"/>
                  </a:lnTo>
                  <a:lnTo>
                    <a:pt x="1781472" y="364936"/>
                  </a:lnTo>
                  <a:lnTo>
                    <a:pt x="1729789" y="345592"/>
                  </a:lnTo>
                  <a:lnTo>
                    <a:pt x="1696970" y="343174"/>
                  </a:lnTo>
                  <a:lnTo>
                    <a:pt x="1653981" y="346626"/>
                  </a:lnTo>
                  <a:lnTo>
                    <a:pt x="1617157" y="356981"/>
                  </a:lnTo>
                  <a:lnTo>
                    <a:pt x="1562004" y="398401"/>
                  </a:lnTo>
                  <a:lnTo>
                    <a:pt x="1529887" y="471274"/>
                  </a:lnTo>
                  <a:lnTo>
                    <a:pt x="1521858" y="520945"/>
                  </a:lnTo>
                  <a:lnTo>
                    <a:pt x="1519181" y="579439"/>
                  </a:lnTo>
                  <a:lnTo>
                    <a:pt x="1519181" y="919069"/>
                  </a:lnTo>
                  <a:lnTo>
                    <a:pt x="1421131" y="919069"/>
                  </a:lnTo>
                  <a:lnTo>
                    <a:pt x="1421131" y="271704"/>
                  </a:lnTo>
                  <a:lnTo>
                    <a:pt x="1500871" y="271704"/>
                  </a:lnTo>
                  <a:lnTo>
                    <a:pt x="1516818" y="360303"/>
                  </a:lnTo>
                  <a:lnTo>
                    <a:pt x="1521544" y="360303"/>
                  </a:lnTo>
                  <a:lnTo>
                    <a:pt x="1554990" y="318218"/>
                  </a:lnTo>
                  <a:lnTo>
                    <a:pt x="1599806" y="286470"/>
                  </a:lnTo>
                  <a:lnTo>
                    <a:pt x="1653335" y="266536"/>
                  </a:lnTo>
                  <a:lnTo>
                    <a:pt x="1712918" y="259891"/>
                  </a:lnTo>
                  <a:lnTo>
                    <a:pt x="1769433" y="264285"/>
                  </a:lnTo>
                  <a:lnTo>
                    <a:pt x="1817536" y="277469"/>
                  </a:lnTo>
                  <a:lnTo>
                    <a:pt x="1857228" y="299441"/>
                  </a:lnTo>
                  <a:lnTo>
                    <a:pt x="1888510" y="330203"/>
                  </a:lnTo>
                  <a:lnTo>
                    <a:pt x="1911380" y="369754"/>
                  </a:lnTo>
                  <a:lnTo>
                    <a:pt x="1916106" y="369754"/>
                  </a:lnTo>
                  <a:lnTo>
                    <a:pt x="1951545" y="324273"/>
                  </a:lnTo>
                  <a:lnTo>
                    <a:pt x="1999980" y="289424"/>
                  </a:lnTo>
                  <a:lnTo>
                    <a:pt x="2058750" y="267274"/>
                  </a:lnTo>
                  <a:lnTo>
                    <a:pt x="2125200" y="259891"/>
                  </a:lnTo>
                  <a:lnTo>
                    <a:pt x="2176680" y="263416"/>
                  </a:lnTo>
                  <a:lnTo>
                    <a:pt x="2221256" y="273993"/>
                  </a:lnTo>
                  <a:lnTo>
                    <a:pt x="2258929" y="291620"/>
                  </a:lnTo>
                  <a:lnTo>
                    <a:pt x="2289699" y="316299"/>
                  </a:lnTo>
                  <a:lnTo>
                    <a:pt x="2313603" y="348730"/>
                  </a:lnTo>
                  <a:lnTo>
                    <a:pt x="2330676" y="389615"/>
                  </a:lnTo>
                  <a:lnTo>
                    <a:pt x="2340921" y="438953"/>
                  </a:lnTo>
                  <a:lnTo>
                    <a:pt x="2344335" y="496746"/>
                  </a:lnTo>
                  <a:lnTo>
                    <a:pt x="2344335" y="919069"/>
                  </a:lnTo>
                  <a:lnTo>
                    <a:pt x="2246286" y="919069"/>
                  </a:lnTo>
                  <a:close/>
                </a:path>
                <a:path w="2950845" h="930910">
                  <a:moveTo>
                    <a:pt x="2644391" y="919069"/>
                  </a:moveTo>
                  <a:lnTo>
                    <a:pt x="2546342" y="919069"/>
                  </a:lnTo>
                  <a:lnTo>
                    <a:pt x="2546342" y="0"/>
                  </a:lnTo>
                  <a:lnTo>
                    <a:pt x="2644391" y="0"/>
                  </a:lnTo>
                  <a:lnTo>
                    <a:pt x="2644391" y="919069"/>
                  </a:lnTo>
                  <a:close/>
                </a:path>
                <a:path w="2950845" h="930910">
                  <a:moveTo>
                    <a:pt x="2950354" y="919069"/>
                  </a:moveTo>
                  <a:lnTo>
                    <a:pt x="2852304" y="919069"/>
                  </a:lnTo>
                  <a:lnTo>
                    <a:pt x="2852304" y="271704"/>
                  </a:lnTo>
                  <a:lnTo>
                    <a:pt x="2950354" y="271704"/>
                  </a:lnTo>
                  <a:lnTo>
                    <a:pt x="2950354" y="919069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75481" y="2756994"/>
              <a:ext cx="206495" cy="2212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449307" y="2771052"/>
              <a:ext cx="839469" cy="930910"/>
            </a:xfrm>
            <a:custGeom>
              <a:avLst/>
              <a:gdLst/>
              <a:ahLst/>
              <a:cxnLst/>
              <a:rect l="l" t="t" r="r" b="b"/>
              <a:pathLst>
                <a:path w="839470" h="930910">
                  <a:moveTo>
                    <a:pt x="301237" y="261072"/>
                  </a:moveTo>
                  <a:lnTo>
                    <a:pt x="349990" y="264557"/>
                  </a:lnTo>
                  <a:lnTo>
                    <a:pt x="394183" y="275012"/>
                  </a:lnTo>
                  <a:lnTo>
                    <a:pt x="433817" y="292436"/>
                  </a:lnTo>
                  <a:lnTo>
                    <a:pt x="468890" y="316830"/>
                  </a:lnTo>
                  <a:lnTo>
                    <a:pt x="499404" y="348194"/>
                  </a:lnTo>
                  <a:lnTo>
                    <a:pt x="524814" y="385938"/>
                  </a:lnTo>
                  <a:lnTo>
                    <a:pt x="544578" y="429470"/>
                  </a:lnTo>
                  <a:lnTo>
                    <a:pt x="558694" y="478790"/>
                  </a:lnTo>
                  <a:lnTo>
                    <a:pt x="567165" y="533898"/>
                  </a:lnTo>
                  <a:lnTo>
                    <a:pt x="569988" y="594796"/>
                  </a:lnTo>
                  <a:lnTo>
                    <a:pt x="567141" y="655740"/>
                  </a:lnTo>
                  <a:lnTo>
                    <a:pt x="558600" y="710991"/>
                  </a:lnTo>
                  <a:lnTo>
                    <a:pt x="544365" y="760547"/>
                  </a:lnTo>
                  <a:lnTo>
                    <a:pt x="524436" y="804410"/>
                  </a:lnTo>
                  <a:lnTo>
                    <a:pt x="498813" y="842578"/>
                  </a:lnTo>
                  <a:lnTo>
                    <a:pt x="468134" y="874368"/>
                  </a:lnTo>
                  <a:lnTo>
                    <a:pt x="433037" y="899093"/>
                  </a:lnTo>
                  <a:lnTo>
                    <a:pt x="393522" y="916754"/>
                  </a:lnTo>
                  <a:lnTo>
                    <a:pt x="349588" y="927350"/>
                  </a:lnTo>
                  <a:lnTo>
                    <a:pt x="301237" y="930882"/>
                  </a:lnTo>
                  <a:lnTo>
                    <a:pt x="270319" y="929424"/>
                  </a:lnTo>
                  <a:lnTo>
                    <a:pt x="212582" y="917758"/>
                  </a:lnTo>
                  <a:lnTo>
                    <a:pt x="160678" y="894317"/>
                  </a:lnTo>
                  <a:lnTo>
                    <a:pt x="116821" y="858434"/>
                  </a:lnTo>
                  <a:lnTo>
                    <a:pt x="98049" y="835786"/>
                  </a:lnTo>
                  <a:lnTo>
                    <a:pt x="90961" y="835786"/>
                  </a:lnTo>
                  <a:lnTo>
                    <a:pt x="70288" y="919069"/>
                  </a:lnTo>
                  <a:lnTo>
                    <a:pt x="0" y="919069"/>
                  </a:lnTo>
                  <a:lnTo>
                    <a:pt x="0" y="0"/>
                  </a:lnTo>
                  <a:lnTo>
                    <a:pt x="98049" y="0"/>
                  </a:lnTo>
                  <a:lnTo>
                    <a:pt x="98049" y="223270"/>
                  </a:lnTo>
                  <a:lnTo>
                    <a:pt x="97754" y="259817"/>
                  </a:lnTo>
                  <a:lnTo>
                    <a:pt x="96868" y="294444"/>
                  </a:lnTo>
                  <a:lnTo>
                    <a:pt x="95391" y="327152"/>
                  </a:lnTo>
                  <a:lnTo>
                    <a:pt x="93324" y="357940"/>
                  </a:lnTo>
                  <a:lnTo>
                    <a:pt x="98049" y="357940"/>
                  </a:lnTo>
                  <a:lnTo>
                    <a:pt x="128102" y="323068"/>
                  </a:lnTo>
                  <a:lnTo>
                    <a:pt x="163447" y="295945"/>
                  </a:lnTo>
                  <a:lnTo>
                    <a:pt x="204085" y="276571"/>
                  </a:lnTo>
                  <a:lnTo>
                    <a:pt x="250015" y="264947"/>
                  </a:lnTo>
                  <a:lnTo>
                    <a:pt x="301237" y="261072"/>
                  </a:lnTo>
                  <a:close/>
                </a:path>
                <a:path w="839470" h="930910">
                  <a:moveTo>
                    <a:pt x="287061" y="343174"/>
                  </a:moveTo>
                  <a:lnTo>
                    <a:pt x="240362" y="346773"/>
                  </a:lnTo>
                  <a:lnTo>
                    <a:pt x="200677" y="357571"/>
                  </a:lnTo>
                  <a:lnTo>
                    <a:pt x="142349" y="400763"/>
                  </a:lnTo>
                  <a:lnTo>
                    <a:pt x="122968" y="434486"/>
                  </a:lnTo>
                  <a:lnTo>
                    <a:pt x="109124" y="478066"/>
                  </a:lnTo>
                  <a:lnTo>
                    <a:pt x="100818" y="531503"/>
                  </a:lnTo>
                  <a:lnTo>
                    <a:pt x="98049" y="594796"/>
                  </a:lnTo>
                  <a:lnTo>
                    <a:pt x="100892" y="658163"/>
                  </a:lnTo>
                  <a:lnTo>
                    <a:pt x="109419" y="711821"/>
                  </a:lnTo>
                  <a:lnTo>
                    <a:pt x="123632" y="755769"/>
                  </a:lnTo>
                  <a:lnTo>
                    <a:pt x="143530" y="790009"/>
                  </a:lnTo>
                  <a:lnTo>
                    <a:pt x="202744" y="834087"/>
                  </a:lnTo>
                  <a:lnTo>
                    <a:pt x="242651" y="845107"/>
                  </a:lnTo>
                  <a:lnTo>
                    <a:pt x="289424" y="848780"/>
                  </a:lnTo>
                  <a:lnTo>
                    <a:pt x="331730" y="844664"/>
                  </a:lnTo>
                  <a:lnTo>
                    <a:pt x="368277" y="832315"/>
                  </a:lnTo>
                  <a:lnTo>
                    <a:pt x="424094" y="782921"/>
                  </a:lnTo>
                  <a:lnTo>
                    <a:pt x="443476" y="746393"/>
                  </a:lnTo>
                  <a:lnTo>
                    <a:pt x="457319" y="702665"/>
                  </a:lnTo>
                  <a:lnTo>
                    <a:pt x="465625" y="651739"/>
                  </a:lnTo>
                  <a:lnTo>
                    <a:pt x="468394" y="593614"/>
                  </a:lnTo>
                  <a:lnTo>
                    <a:pt x="465625" y="534437"/>
                  </a:lnTo>
                  <a:lnTo>
                    <a:pt x="457319" y="483308"/>
                  </a:lnTo>
                  <a:lnTo>
                    <a:pt x="443476" y="440227"/>
                  </a:lnTo>
                  <a:lnTo>
                    <a:pt x="424094" y="405193"/>
                  </a:lnTo>
                  <a:lnTo>
                    <a:pt x="367686" y="358679"/>
                  </a:lnTo>
                  <a:lnTo>
                    <a:pt x="330401" y="347050"/>
                  </a:lnTo>
                  <a:lnTo>
                    <a:pt x="287061" y="343174"/>
                  </a:lnTo>
                  <a:close/>
                </a:path>
                <a:path w="839470" h="930910">
                  <a:moveTo>
                    <a:pt x="839330" y="919069"/>
                  </a:moveTo>
                  <a:lnTo>
                    <a:pt x="741280" y="919069"/>
                  </a:lnTo>
                  <a:lnTo>
                    <a:pt x="741280" y="271704"/>
                  </a:lnTo>
                  <a:lnTo>
                    <a:pt x="839330" y="271704"/>
                  </a:lnTo>
                  <a:lnTo>
                    <a:pt x="839330" y="919069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36956" y="2756994"/>
              <a:ext cx="206495" cy="22126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496550" y="2771052"/>
              <a:ext cx="1066800" cy="1209675"/>
            </a:xfrm>
            <a:custGeom>
              <a:avLst/>
              <a:gdLst/>
              <a:ahLst/>
              <a:cxnLst/>
              <a:rect l="l" t="t" r="r" b="b"/>
              <a:pathLst>
                <a:path w="1066800" h="1209675">
                  <a:moveTo>
                    <a:pt x="98049" y="919069"/>
                  </a:moveTo>
                  <a:lnTo>
                    <a:pt x="0" y="919069"/>
                  </a:lnTo>
                  <a:lnTo>
                    <a:pt x="0" y="0"/>
                  </a:lnTo>
                  <a:lnTo>
                    <a:pt x="98049" y="0"/>
                  </a:lnTo>
                  <a:lnTo>
                    <a:pt x="98049" y="919069"/>
                  </a:lnTo>
                  <a:close/>
                </a:path>
                <a:path w="1066800" h="1209675">
                  <a:moveTo>
                    <a:pt x="835786" y="271704"/>
                  </a:moveTo>
                  <a:lnTo>
                    <a:pt x="835786" y="333723"/>
                  </a:lnTo>
                  <a:lnTo>
                    <a:pt x="715881" y="347899"/>
                  </a:lnTo>
                  <a:lnTo>
                    <a:pt x="723929" y="359029"/>
                  </a:lnTo>
                  <a:lnTo>
                    <a:pt x="745414" y="401945"/>
                  </a:lnTo>
                  <a:lnTo>
                    <a:pt x="757597" y="456821"/>
                  </a:lnTo>
                  <a:lnTo>
                    <a:pt x="758409" y="477254"/>
                  </a:lnTo>
                  <a:lnTo>
                    <a:pt x="754348" y="522403"/>
                  </a:lnTo>
                  <a:lnTo>
                    <a:pt x="742166" y="562752"/>
                  </a:lnTo>
                  <a:lnTo>
                    <a:pt x="721862" y="598303"/>
                  </a:lnTo>
                  <a:lnTo>
                    <a:pt x="693436" y="629054"/>
                  </a:lnTo>
                  <a:lnTo>
                    <a:pt x="657923" y="653862"/>
                  </a:lnTo>
                  <a:lnTo>
                    <a:pt x="616355" y="671582"/>
                  </a:lnTo>
                  <a:lnTo>
                    <a:pt x="568733" y="682214"/>
                  </a:lnTo>
                  <a:lnTo>
                    <a:pt x="515056" y="685758"/>
                  </a:lnTo>
                  <a:lnTo>
                    <a:pt x="500807" y="685462"/>
                  </a:lnTo>
                  <a:lnTo>
                    <a:pt x="487000" y="684576"/>
                  </a:lnTo>
                  <a:lnTo>
                    <a:pt x="473636" y="683100"/>
                  </a:lnTo>
                  <a:lnTo>
                    <a:pt x="460716" y="681032"/>
                  </a:lnTo>
                  <a:lnTo>
                    <a:pt x="433324" y="698641"/>
                  </a:lnTo>
                  <a:lnTo>
                    <a:pt x="413758" y="718392"/>
                  </a:lnTo>
                  <a:lnTo>
                    <a:pt x="402018" y="740283"/>
                  </a:lnTo>
                  <a:lnTo>
                    <a:pt x="398105" y="764316"/>
                  </a:lnTo>
                  <a:lnTo>
                    <a:pt x="399471" y="776738"/>
                  </a:lnTo>
                  <a:lnTo>
                    <a:pt x="432844" y="809150"/>
                  </a:lnTo>
                  <a:lnTo>
                    <a:pt x="494974" y="816294"/>
                  </a:lnTo>
                  <a:lnTo>
                    <a:pt x="609562" y="816294"/>
                  </a:lnTo>
                  <a:lnTo>
                    <a:pt x="659085" y="819063"/>
                  </a:lnTo>
                  <a:lnTo>
                    <a:pt x="702518" y="827369"/>
                  </a:lnTo>
                  <a:lnTo>
                    <a:pt x="739859" y="841212"/>
                  </a:lnTo>
                  <a:lnTo>
                    <a:pt x="795787" y="885254"/>
                  </a:lnTo>
                  <a:lnTo>
                    <a:pt x="823991" y="949636"/>
                  </a:lnTo>
                  <a:lnTo>
                    <a:pt x="827516" y="989358"/>
                  </a:lnTo>
                  <a:lnTo>
                    <a:pt x="822127" y="1039915"/>
                  </a:lnTo>
                  <a:lnTo>
                    <a:pt x="805957" y="1084085"/>
                  </a:lnTo>
                  <a:lnTo>
                    <a:pt x="779008" y="1121869"/>
                  </a:lnTo>
                  <a:lnTo>
                    <a:pt x="741280" y="1153266"/>
                  </a:lnTo>
                  <a:lnTo>
                    <a:pt x="703619" y="1173573"/>
                  </a:lnTo>
                  <a:lnTo>
                    <a:pt x="659627" y="1189367"/>
                  </a:lnTo>
                  <a:lnTo>
                    <a:pt x="609302" y="1200649"/>
                  </a:lnTo>
                  <a:lnTo>
                    <a:pt x="552646" y="1207418"/>
                  </a:lnTo>
                  <a:lnTo>
                    <a:pt x="489658" y="1209674"/>
                  </a:lnTo>
                  <a:lnTo>
                    <a:pt x="429798" y="1206721"/>
                  </a:lnTo>
                  <a:lnTo>
                    <a:pt x="377211" y="1197861"/>
                  </a:lnTo>
                  <a:lnTo>
                    <a:pt x="331896" y="1183095"/>
                  </a:lnTo>
                  <a:lnTo>
                    <a:pt x="293854" y="1162421"/>
                  </a:lnTo>
                  <a:lnTo>
                    <a:pt x="263748" y="1136359"/>
                  </a:lnTo>
                  <a:lnTo>
                    <a:pt x="229342" y="1069614"/>
                  </a:lnTo>
                  <a:lnTo>
                    <a:pt x="225042" y="1028932"/>
                  </a:lnTo>
                  <a:lnTo>
                    <a:pt x="227404" y="1000396"/>
                  </a:lnTo>
                  <a:lnTo>
                    <a:pt x="246305" y="949303"/>
                  </a:lnTo>
                  <a:lnTo>
                    <a:pt x="283665" y="906923"/>
                  </a:lnTo>
                  <a:lnTo>
                    <a:pt x="336824" y="877686"/>
                  </a:lnTo>
                  <a:lnTo>
                    <a:pt x="369163" y="868272"/>
                  </a:lnTo>
                  <a:lnTo>
                    <a:pt x="357257" y="861885"/>
                  </a:lnTo>
                  <a:lnTo>
                    <a:pt x="327521" y="833423"/>
                  </a:lnTo>
                  <a:lnTo>
                    <a:pt x="311740" y="793664"/>
                  </a:lnTo>
                  <a:lnTo>
                    <a:pt x="310687" y="778491"/>
                  </a:lnTo>
                  <a:lnTo>
                    <a:pt x="311869" y="761325"/>
                  </a:lnTo>
                  <a:lnTo>
                    <a:pt x="329589" y="716472"/>
                  </a:lnTo>
                  <a:lnTo>
                    <a:pt x="370234" y="677599"/>
                  </a:lnTo>
                  <a:lnTo>
                    <a:pt x="389245" y="665084"/>
                  </a:lnTo>
                  <a:lnTo>
                    <a:pt x="365305" y="652939"/>
                  </a:lnTo>
                  <a:lnTo>
                    <a:pt x="324402" y="617795"/>
                  </a:lnTo>
                  <a:lnTo>
                    <a:pt x="293614" y="569102"/>
                  </a:lnTo>
                  <a:lnTo>
                    <a:pt x="277813" y="512398"/>
                  </a:lnTo>
                  <a:lnTo>
                    <a:pt x="275838" y="481389"/>
                  </a:lnTo>
                  <a:lnTo>
                    <a:pt x="279825" y="431275"/>
                  </a:lnTo>
                  <a:lnTo>
                    <a:pt x="291786" y="387252"/>
                  </a:lnTo>
                  <a:lnTo>
                    <a:pt x="311721" y="349320"/>
                  </a:lnTo>
                  <a:lnTo>
                    <a:pt x="339630" y="317480"/>
                  </a:lnTo>
                  <a:lnTo>
                    <a:pt x="374848" y="292285"/>
                  </a:lnTo>
                  <a:lnTo>
                    <a:pt x="416711" y="274288"/>
                  </a:lnTo>
                  <a:lnTo>
                    <a:pt x="465219" y="263490"/>
                  </a:lnTo>
                  <a:lnTo>
                    <a:pt x="520372" y="259891"/>
                  </a:lnTo>
                  <a:lnTo>
                    <a:pt x="545143" y="260629"/>
                  </a:lnTo>
                  <a:lnTo>
                    <a:pt x="568659" y="262844"/>
                  </a:lnTo>
                  <a:lnTo>
                    <a:pt x="590920" y="266536"/>
                  </a:lnTo>
                  <a:lnTo>
                    <a:pt x="611925" y="271704"/>
                  </a:lnTo>
                  <a:lnTo>
                    <a:pt x="835786" y="271704"/>
                  </a:lnTo>
                  <a:close/>
                </a:path>
                <a:path w="1066800" h="1209675">
                  <a:moveTo>
                    <a:pt x="319547" y="1027751"/>
                  </a:moveTo>
                  <a:lnTo>
                    <a:pt x="330622" y="1073970"/>
                  </a:lnTo>
                  <a:lnTo>
                    <a:pt x="363847" y="1107490"/>
                  </a:lnTo>
                  <a:lnTo>
                    <a:pt x="417745" y="1127868"/>
                  </a:lnTo>
                  <a:lnTo>
                    <a:pt x="490839" y="1134660"/>
                  </a:lnTo>
                  <a:lnTo>
                    <a:pt x="548558" y="1132353"/>
                  </a:lnTo>
                  <a:lnTo>
                    <a:pt x="598266" y="1125431"/>
                  </a:lnTo>
                  <a:lnTo>
                    <a:pt x="639963" y="1113895"/>
                  </a:lnTo>
                  <a:lnTo>
                    <a:pt x="699620" y="1077643"/>
                  </a:lnTo>
                  <a:lnTo>
                    <a:pt x="729300" y="1027585"/>
                  </a:lnTo>
                  <a:lnTo>
                    <a:pt x="733010" y="997627"/>
                  </a:lnTo>
                  <a:lnTo>
                    <a:pt x="730980" y="973354"/>
                  </a:lnTo>
                  <a:lnTo>
                    <a:pt x="714737" y="936881"/>
                  </a:lnTo>
                  <a:lnTo>
                    <a:pt x="680700" y="915765"/>
                  </a:lnTo>
                  <a:lnTo>
                    <a:pt x="619567" y="905576"/>
                  </a:lnTo>
                  <a:lnTo>
                    <a:pt x="578257" y="904302"/>
                  </a:lnTo>
                  <a:lnTo>
                    <a:pt x="460716" y="904302"/>
                  </a:lnTo>
                  <a:lnTo>
                    <a:pt x="401354" y="912276"/>
                  </a:lnTo>
                  <a:lnTo>
                    <a:pt x="356759" y="936198"/>
                  </a:lnTo>
                  <a:lnTo>
                    <a:pt x="328850" y="975034"/>
                  </a:lnTo>
                  <a:lnTo>
                    <a:pt x="319547" y="1027751"/>
                  </a:lnTo>
                  <a:close/>
                </a:path>
                <a:path w="1066800" h="1209675">
                  <a:moveTo>
                    <a:pt x="372707" y="479026"/>
                  </a:moveTo>
                  <a:lnTo>
                    <a:pt x="382305" y="538683"/>
                  </a:lnTo>
                  <a:lnTo>
                    <a:pt x="411100" y="581801"/>
                  </a:lnTo>
                  <a:lnTo>
                    <a:pt x="457024" y="607938"/>
                  </a:lnTo>
                  <a:lnTo>
                    <a:pt x="518010" y="616650"/>
                  </a:lnTo>
                  <a:lnTo>
                    <a:pt x="569681" y="611074"/>
                  </a:lnTo>
                  <a:lnTo>
                    <a:pt x="609869" y="594347"/>
                  </a:lnTo>
                  <a:lnTo>
                    <a:pt x="638575" y="566468"/>
                  </a:lnTo>
                  <a:lnTo>
                    <a:pt x="655799" y="527437"/>
                  </a:lnTo>
                  <a:lnTo>
                    <a:pt x="661540" y="477254"/>
                  </a:lnTo>
                  <a:lnTo>
                    <a:pt x="655728" y="424732"/>
                  </a:lnTo>
                  <a:lnTo>
                    <a:pt x="638292" y="383882"/>
                  </a:lnTo>
                  <a:lnTo>
                    <a:pt x="609231" y="354704"/>
                  </a:lnTo>
                  <a:lnTo>
                    <a:pt x="568547" y="337196"/>
                  </a:lnTo>
                  <a:lnTo>
                    <a:pt x="516238" y="331361"/>
                  </a:lnTo>
                  <a:lnTo>
                    <a:pt x="483677" y="333686"/>
                  </a:lnTo>
                  <a:lnTo>
                    <a:pt x="430518" y="352292"/>
                  </a:lnTo>
                  <a:lnTo>
                    <a:pt x="393639" y="389430"/>
                  </a:lnTo>
                  <a:lnTo>
                    <a:pt x="375033" y="444657"/>
                  </a:lnTo>
                  <a:lnTo>
                    <a:pt x="372707" y="479026"/>
                  </a:lnTo>
                  <a:close/>
                </a:path>
                <a:path w="1066800" h="1209675">
                  <a:moveTo>
                    <a:pt x="1066734" y="919069"/>
                  </a:moveTo>
                  <a:lnTo>
                    <a:pt x="968684" y="919069"/>
                  </a:lnTo>
                  <a:lnTo>
                    <a:pt x="968684" y="271704"/>
                  </a:lnTo>
                  <a:lnTo>
                    <a:pt x="1066734" y="271704"/>
                  </a:lnTo>
                  <a:lnTo>
                    <a:pt x="1066734" y="919069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1604" y="2756994"/>
              <a:ext cx="206495" cy="22126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771198" y="2771052"/>
              <a:ext cx="1357630" cy="930910"/>
            </a:xfrm>
            <a:custGeom>
              <a:avLst/>
              <a:gdLst/>
              <a:ahLst/>
              <a:cxnLst/>
              <a:rect l="l" t="t" r="r" b="b"/>
              <a:pathLst>
                <a:path w="1357630" h="930910">
                  <a:moveTo>
                    <a:pt x="98049" y="919069"/>
                  </a:moveTo>
                  <a:lnTo>
                    <a:pt x="0" y="919069"/>
                  </a:lnTo>
                  <a:lnTo>
                    <a:pt x="0" y="0"/>
                  </a:lnTo>
                  <a:lnTo>
                    <a:pt x="98049" y="0"/>
                  </a:lnTo>
                  <a:lnTo>
                    <a:pt x="98049" y="919069"/>
                  </a:lnTo>
                  <a:close/>
                </a:path>
                <a:path w="1357630" h="930910">
                  <a:moveTo>
                    <a:pt x="579439" y="930882"/>
                  </a:moveTo>
                  <a:lnTo>
                    <a:pt x="524448" y="927385"/>
                  </a:lnTo>
                  <a:lnTo>
                    <a:pt x="474301" y="916895"/>
                  </a:lnTo>
                  <a:lnTo>
                    <a:pt x="428997" y="899412"/>
                  </a:lnTo>
                  <a:lnTo>
                    <a:pt x="388537" y="874935"/>
                  </a:lnTo>
                  <a:lnTo>
                    <a:pt x="352920" y="843464"/>
                  </a:lnTo>
                  <a:lnTo>
                    <a:pt x="323044" y="805780"/>
                  </a:lnTo>
                  <a:lnTo>
                    <a:pt x="299808" y="762662"/>
                  </a:lnTo>
                  <a:lnTo>
                    <a:pt x="283210" y="714109"/>
                  </a:lnTo>
                  <a:lnTo>
                    <a:pt x="273251" y="660123"/>
                  </a:lnTo>
                  <a:lnTo>
                    <a:pt x="269932" y="600702"/>
                  </a:lnTo>
                  <a:lnTo>
                    <a:pt x="273015" y="540667"/>
                  </a:lnTo>
                  <a:lnTo>
                    <a:pt x="282265" y="485783"/>
                  </a:lnTo>
                  <a:lnTo>
                    <a:pt x="297681" y="436049"/>
                  </a:lnTo>
                  <a:lnTo>
                    <a:pt x="319264" y="391466"/>
                  </a:lnTo>
                  <a:lnTo>
                    <a:pt x="347013" y="352034"/>
                  </a:lnTo>
                  <a:lnTo>
                    <a:pt x="379960" y="318862"/>
                  </a:lnTo>
                  <a:lnTo>
                    <a:pt x="417137" y="293062"/>
                  </a:lnTo>
                  <a:lnTo>
                    <a:pt x="458542" y="274634"/>
                  </a:lnTo>
                  <a:lnTo>
                    <a:pt x="504177" y="263576"/>
                  </a:lnTo>
                  <a:lnTo>
                    <a:pt x="554040" y="259891"/>
                  </a:lnTo>
                  <a:lnTo>
                    <a:pt x="611704" y="264893"/>
                  </a:lnTo>
                  <a:lnTo>
                    <a:pt x="663017" y="279899"/>
                  </a:lnTo>
                  <a:lnTo>
                    <a:pt x="707981" y="304910"/>
                  </a:lnTo>
                  <a:lnTo>
                    <a:pt x="746596" y="339925"/>
                  </a:lnTo>
                  <a:lnTo>
                    <a:pt x="772112" y="373983"/>
                  </a:lnTo>
                  <a:lnTo>
                    <a:pt x="791959" y="412128"/>
                  </a:lnTo>
                  <a:lnTo>
                    <a:pt x="806134" y="454360"/>
                  </a:lnTo>
                  <a:lnTo>
                    <a:pt x="814640" y="500680"/>
                  </a:lnTo>
                  <a:lnTo>
                    <a:pt x="817475" y="551087"/>
                  </a:lnTo>
                  <a:lnTo>
                    <a:pt x="817475" y="613106"/>
                  </a:lnTo>
                  <a:lnTo>
                    <a:pt x="371526" y="613106"/>
                  </a:lnTo>
                  <a:lnTo>
                    <a:pt x="376233" y="666672"/>
                  </a:lnTo>
                  <a:lnTo>
                    <a:pt x="387400" y="713371"/>
                  </a:lnTo>
                  <a:lnTo>
                    <a:pt x="405027" y="753204"/>
                  </a:lnTo>
                  <a:lnTo>
                    <a:pt x="429115" y="786170"/>
                  </a:lnTo>
                  <a:lnTo>
                    <a:pt x="459220" y="812012"/>
                  </a:lnTo>
                  <a:lnTo>
                    <a:pt x="494900" y="830470"/>
                  </a:lnTo>
                  <a:lnTo>
                    <a:pt x="536154" y="841545"/>
                  </a:lnTo>
                  <a:lnTo>
                    <a:pt x="582983" y="845236"/>
                  </a:lnTo>
                  <a:lnTo>
                    <a:pt x="635108" y="842504"/>
                  </a:lnTo>
                  <a:lnTo>
                    <a:pt x="686939" y="834309"/>
                  </a:lnTo>
                  <a:lnTo>
                    <a:pt x="738474" y="820650"/>
                  </a:lnTo>
                  <a:lnTo>
                    <a:pt x="789714" y="801527"/>
                  </a:lnTo>
                  <a:lnTo>
                    <a:pt x="789714" y="888945"/>
                  </a:lnTo>
                  <a:lnTo>
                    <a:pt x="739139" y="908215"/>
                  </a:lnTo>
                  <a:lnTo>
                    <a:pt x="691369" y="921136"/>
                  </a:lnTo>
                  <a:lnTo>
                    <a:pt x="640203" y="928446"/>
                  </a:lnTo>
                  <a:lnTo>
                    <a:pt x="611020" y="930273"/>
                  </a:lnTo>
                  <a:lnTo>
                    <a:pt x="579439" y="930882"/>
                  </a:lnTo>
                  <a:close/>
                </a:path>
                <a:path w="1357630" h="930910">
                  <a:moveTo>
                    <a:pt x="552859" y="341993"/>
                  </a:moveTo>
                  <a:lnTo>
                    <a:pt x="482792" y="354692"/>
                  </a:lnTo>
                  <a:lnTo>
                    <a:pt x="428525" y="392789"/>
                  </a:lnTo>
                  <a:lnTo>
                    <a:pt x="391682" y="453332"/>
                  </a:lnTo>
                  <a:lnTo>
                    <a:pt x="380404" y="490913"/>
                  </a:lnTo>
                  <a:lnTo>
                    <a:pt x="373888" y="533367"/>
                  </a:lnTo>
                  <a:lnTo>
                    <a:pt x="712337" y="533367"/>
                  </a:lnTo>
                  <a:lnTo>
                    <a:pt x="709753" y="489713"/>
                  </a:lnTo>
                  <a:lnTo>
                    <a:pt x="702001" y="451486"/>
                  </a:lnTo>
                  <a:lnTo>
                    <a:pt x="670991" y="391313"/>
                  </a:lnTo>
                  <a:lnTo>
                    <a:pt x="620785" y="354323"/>
                  </a:lnTo>
                  <a:lnTo>
                    <a:pt x="552859" y="341993"/>
                  </a:lnTo>
                  <a:close/>
                </a:path>
                <a:path w="1357630" h="930910">
                  <a:moveTo>
                    <a:pt x="1279963" y="259891"/>
                  </a:moveTo>
                  <a:lnTo>
                    <a:pt x="1300969" y="260334"/>
                  </a:lnTo>
                  <a:lnTo>
                    <a:pt x="1320866" y="261663"/>
                  </a:lnTo>
                  <a:lnTo>
                    <a:pt x="1339657" y="263878"/>
                  </a:lnTo>
                  <a:lnTo>
                    <a:pt x="1357340" y="266979"/>
                  </a:lnTo>
                  <a:lnTo>
                    <a:pt x="1343755" y="357940"/>
                  </a:lnTo>
                  <a:lnTo>
                    <a:pt x="1324263" y="354064"/>
                  </a:lnTo>
                  <a:lnTo>
                    <a:pt x="1305952" y="351295"/>
                  </a:lnTo>
                  <a:lnTo>
                    <a:pt x="1288823" y="349634"/>
                  </a:lnTo>
                  <a:lnTo>
                    <a:pt x="1272875" y="349080"/>
                  </a:lnTo>
                  <a:lnTo>
                    <a:pt x="1235018" y="353067"/>
                  </a:lnTo>
                  <a:lnTo>
                    <a:pt x="1167830" y="384963"/>
                  </a:lnTo>
                  <a:lnTo>
                    <a:pt x="1138500" y="412872"/>
                  </a:lnTo>
                  <a:lnTo>
                    <a:pt x="1114080" y="446724"/>
                  </a:lnTo>
                  <a:lnTo>
                    <a:pt x="1096637" y="484490"/>
                  </a:lnTo>
                  <a:lnTo>
                    <a:pt x="1086171" y="526168"/>
                  </a:lnTo>
                  <a:lnTo>
                    <a:pt x="1082682" y="571760"/>
                  </a:lnTo>
                  <a:lnTo>
                    <a:pt x="1082682" y="919069"/>
                  </a:lnTo>
                  <a:lnTo>
                    <a:pt x="984632" y="919069"/>
                  </a:lnTo>
                  <a:lnTo>
                    <a:pt x="984632" y="271704"/>
                  </a:lnTo>
                  <a:lnTo>
                    <a:pt x="1065553" y="271704"/>
                  </a:lnTo>
                  <a:lnTo>
                    <a:pt x="1076776" y="391608"/>
                  </a:lnTo>
                  <a:lnTo>
                    <a:pt x="1081501" y="391608"/>
                  </a:lnTo>
                  <a:lnTo>
                    <a:pt x="1121223" y="335643"/>
                  </a:lnTo>
                  <a:lnTo>
                    <a:pt x="1168328" y="294149"/>
                  </a:lnTo>
                  <a:lnTo>
                    <a:pt x="1221635" y="268455"/>
                  </a:lnTo>
                  <a:lnTo>
                    <a:pt x="1250172" y="262032"/>
                  </a:lnTo>
                  <a:lnTo>
                    <a:pt x="1279963" y="259891"/>
                  </a:lnTo>
                  <a:close/>
                </a:path>
              </a:pathLst>
            </a:custGeom>
            <a:ln w="90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29503" y="2467747"/>
            <a:ext cx="8028940" cy="1477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0" spc="290" dirty="0">
                <a:solidFill>
                  <a:srgbClr val="F5323C"/>
                </a:solidFill>
              </a:rPr>
              <a:t>önemli</a:t>
            </a:r>
            <a:r>
              <a:rPr sz="9500" spc="-465" dirty="0">
                <a:solidFill>
                  <a:srgbClr val="F5323C"/>
                </a:solidFill>
              </a:rPr>
              <a:t> </a:t>
            </a:r>
            <a:r>
              <a:rPr sz="9500" spc="-5" dirty="0">
                <a:solidFill>
                  <a:srgbClr val="F5323C"/>
                </a:solidFill>
              </a:rPr>
              <a:t>bilgiler</a:t>
            </a:r>
            <a:endParaRPr sz="9500"/>
          </a:p>
        </p:txBody>
      </p:sp>
      <p:sp>
        <p:nvSpPr>
          <p:cNvPr id="20" name="object 20"/>
          <p:cNvSpPr txBox="1"/>
          <p:nvPr/>
        </p:nvSpPr>
        <p:spPr>
          <a:xfrm>
            <a:off x="3799486" y="4393338"/>
            <a:ext cx="11501755" cy="375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84730">
              <a:lnSpc>
                <a:spcPct val="116700"/>
              </a:lnSpc>
              <a:spcBef>
                <a:spcPts val="95"/>
              </a:spcBef>
            </a:pPr>
            <a:r>
              <a:rPr sz="3000" b="1" spc="20" dirty="0">
                <a:latin typeface="Tahoma"/>
                <a:cs typeface="Tahoma"/>
              </a:rPr>
              <a:t>Harp</a:t>
            </a:r>
            <a:r>
              <a:rPr sz="3000" b="1" spc="-105" dirty="0">
                <a:latin typeface="Tahoma"/>
                <a:cs typeface="Tahoma"/>
              </a:rPr>
              <a:t> </a:t>
            </a:r>
            <a:r>
              <a:rPr sz="3000" b="1" spc="35" dirty="0">
                <a:latin typeface="Tahoma"/>
                <a:cs typeface="Tahoma"/>
              </a:rPr>
              <a:t>Okullarına</a:t>
            </a:r>
            <a:r>
              <a:rPr sz="3000" b="1" spc="-100" dirty="0">
                <a:latin typeface="Tahoma"/>
                <a:cs typeface="Tahoma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kadın</a:t>
            </a:r>
            <a:r>
              <a:rPr sz="3000" spc="-130" dirty="0">
                <a:latin typeface="Trebuchet MS"/>
                <a:cs typeface="Trebuchet MS"/>
              </a:rPr>
              <a:t> </a:t>
            </a:r>
            <a:r>
              <a:rPr sz="3000" spc="40" dirty="0">
                <a:latin typeface="Trebuchet MS"/>
                <a:cs typeface="Trebuchet MS"/>
              </a:rPr>
              <a:t>ve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-20" dirty="0">
                <a:latin typeface="Trebuchet MS"/>
                <a:cs typeface="Trebuchet MS"/>
              </a:rPr>
              <a:t>erkek,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b="1" dirty="0">
                <a:latin typeface="Tahoma"/>
                <a:cs typeface="Tahoma"/>
              </a:rPr>
              <a:t>Astsubay</a:t>
            </a:r>
            <a:r>
              <a:rPr sz="3000" b="1" spc="-105" dirty="0">
                <a:latin typeface="Tahoma"/>
                <a:cs typeface="Tahoma"/>
              </a:rPr>
              <a:t> </a:t>
            </a:r>
            <a:r>
              <a:rPr sz="3000" b="1" spc="20" dirty="0">
                <a:latin typeface="Tahoma"/>
                <a:cs typeface="Tahoma"/>
              </a:rPr>
              <a:t>Meslek </a:t>
            </a:r>
            <a:r>
              <a:rPr sz="3000" b="1" spc="-860" dirty="0">
                <a:latin typeface="Tahoma"/>
                <a:cs typeface="Tahoma"/>
              </a:rPr>
              <a:t> </a:t>
            </a:r>
            <a:r>
              <a:rPr sz="3000" b="1" spc="15" dirty="0">
                <a:latin typeface="Tahoma"/>
                <a:cs typeface="Tahoma"/>
              </a:rPr>
              <a:t>Yüksekokullarına</a:t>
            </a:r>
            <a:r>
              <a:rPr sz="3000" b="1" spc="-120" dirty="0">
                <a:latin typeface="Tahoma"/>
                <a:cs typeface="Tahoma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sadece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55" dirty="0">
                <a:latin typeface="Trebuchet MS"/>
                <a:cs typeface="Trebuchet MS"/>
              </a:rPr>
              <a:t>erkek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70" dirty="0">
                <a:latin typeface="Trebuchet MS"/>
                <a:cs typeface="Trebuchet MS"/>
              </a:rPr>
              <a:t>öğrenci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-20" dirty="0">
                <a:latin typeface="Trebuchet MS"/>
                <a:cs typeface="Trebuchet MS"/>
              </a:rPr>
              <a:t>alınacaktır.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r>
              <a:rPr sz="3000" spc="55" dirty="0">
                <a:latin typeface="Trebuchet MS"/>
                <a:cs typeface="Trebuchet MS"/>
              </a:rPr>
              <a:t>Erkek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askerî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70" dirty="0">
                <a:latin typeface="Trebuchet MS"/>
                <a:cs typeface="Trebuchet MS"/>
              </a:rPr>
              <a:t>öğrenci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35" dirty="0">
                <a:latin typeface="Trebuchet MS"/>
                <a:cs typeface="Trebuchet MS"/>
              </a:rPr>
              <a:t>adayları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-15" dirty="0">
                <a:latin typeface="Trebuchet MS"/>
                <a:cs typeface="Trebuchet MS"/>
              </a:rPr>
              <a:t>için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b="1" spc="-25" dirty="0">
                <a:latin typeface="Tahoma"/>
                <a:cs typeface="Tahoma"/>
              </a:rPr>
              <a:t>asgari</a:t>
            </a:r>
            <a:r>
              <a:rPr sz="3000" b="1" spc="-100" dirty="0">
                <a:latin typeface="Tahoma"/>
                <a:cs typeface="Tahoma"/>
              </a:rPr>
              <a:t> </a:t>
            </a:r>
            <a:r>
              <a:rPr sz="3000" b="1" spc="-5" dirty="0">
                <a:latin typeface="Tahoma"/>
                <a:cs typeface="Tahoma"/>
              </a:rPr>
              <a:t>boy</a:t>
            </a:r>
            <a:r>
              <a:rPr sz="3000" b="1" spc="-100" dirty="0">
                <a:latin typeface="Tahoma"/>
                <a:cs typeface="Tahoma"/>
              </a:rPr>
              <a:t> </a:t>
            </a:r>
            <a:r>
              <a:rPr sz="3000" b="1" spc="15" dirty="0">
                <a:latin typeface="Tahoma"/>
                <a:cs typeface="Tahoma"/>
              </a:rPr>
              <a:t>sınırı</a:t>
            </a:r>
            <a:r>
              <a:rPr sz="3000" b="1" spc="-95" dirty="0">
                <a:latin typeface="Tahoma"/>
                <a:cs typeface="Tahoma"/>
              </a:rPr>
              <a:t> </a:t>
            </a:r>
            <a:r>
              <a:rPr sz="3000" b="1" spc="-200" dirty="0">
                <a:latin typeface="Tahoma"/>
                <a:cs typeface="Tahoma"/>
              </a:rPr>
              <a:t>165</a:t>
            </a:r>
            <a:r>
              <a:rPr sz="3000" b="1" spc="-100" dirty="0">
                <a:latin typeface="Tahoma"/>
                <a:cs typeface="Tahoma"/>
              </a:rPr>
              <a:t> </a:t>
            </a:r>
            <a:r>
              <a:rPr sz="3000" b="1" spc="-90" dirty="0">
                <a:latin typeface="Tahoma"/>
                <a:cs typeface="Tahoma"/>
              </a:rPr>
              <a:t>cm</a:t>
            </a:r>
            <a:r>
              <a:rPr sz="3000" spc="-90" dirty="0">
                <a:latin typeface="Trebuchet MS"/>
                <a:cs typeface="Trebuchet MS"/>
              </a:rPr>
              <a:t>;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kadın </a:t>
            </a:r>
            <a:r>
              <a:rPr sz="3000" spc="-885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askerî </a:t>
            </a:r>
            <a:r>
              <a:rPr sz="3000" spc="70" dirty="0">
                <a:latin typeface="Trebuchet MS"/>
                <a:cs typeface="Trebuchet MS"/>
              </a:rPr>
              <a:t>öğrenci </a:t>
            </a:r>
            <a:r>
              <a:rPr sz="3000" spc="35" dirty="0">
                <a:latin typeface="Trebuchet MS"/>
                <a:cs typeface="Trebuchet MS"/>
              </a:rPr>
              <a:t>adayları </a:t>
            </a:r>
            <a:r>
              <a:rPr sz="3000" spc="-15" dirty="0">
                <a:latin typeface="Trebuchet MS"/>
                <a:cs typeface="Trebuchet MS"/>
              </a:rPr>
              <a:t>için </a:t>
            </a:r>
            <a:r>
              <a:rPr sz="3000" b="1" spc="-25" dirty="0">
                <a:latin typeface="Tahoma"/>
                <a:cs typeface="Tahoma"/>
              </a:rPr>
              <a:t>asgari </a:t>
            </a:r>
            <a:r>
              <a:rPr sz="3000" b="1" spc="-5" dirty="0">
                <a:latin typeface="Tahoma"/>
                <a:cs typeface="Tahoma"/>
              </a:rPr>
              <a:t>boy </a:t>
            </a:r>
            <a:r>
              <a:rPr sz="3000" b="1" spc="15" dirty="0">
                <a:latin typeface="Tahoma"/>
                <a:cs typeface="Tahoma"/>
              </a:rPr>
              <a:t>sınırı </a:t>
            </a:r>
            <a:r>
              <a:rPr sz="3000" b="1" spc="-200" dirty="0">
                <a:latin typeface="Tahoma"/>
                <a:cs typeface="Tahoma"/>
              </a:rPr>
              <a:t>160 </a:t>
            </a:r>
            <a:r>
              <a:rPr sz="3000" b="1" spc="20" dirty="0">
                <a:latin typeface="Tahoma"/>
                <a:cs typeface="Tahoma"/>
              </a:rPr>
              <a:t>cm </a:t>
            </a:r>
            <a:r>
              <a:rPr sz="3000" spc="60" dirty="0">
                <a:latin typeface="Trebuchet MS"/>
                <a:cs typeface="Trebuchet MS"/>
              </a:rPr>
              <a:t>olarak </a:t>
            </a:r>
            <a:r>
              <a:rPr sz="3000" spc="65" dirty="0">
                <a:latin typeface="Trebuchet MS"/>
                <a:cs typeface="Trebuchet MS"/>
              </a:rPr>
              <a:t> </a:t>
            </a:r>
            <a:r>
              <a:rPr sz="3000" spc="30" dirty="0">
                <a:latin typeface="Trebuchet MS"/>
                <a:cs typeface="Trebuchet MS"/>
              </a:rPr>
              <a:t>uygulanacaktır. </a:t>
            </a:r>
            <a:r>
              <a:rPr sz="3000" spc="114" dirty="0">
                <a:latin typeface="Trebuchet MS"/>
                <a:cs typeface="Trebuchet MS"/>
              </a:rPr>
              <a:t>Hava </a:t>
            </a:r>
            <a:r>
              <a:rPr sz="3000" spc="140" dirty="0">
                <a:latin typeface="Trebuchet MS"/>
                <a:cs typeface="Trebuchet MS"/>
              </a:rPr>
              <a:t>Harp </a:t>
            </a:r>
            <a:r>
              <a:rPr sz="3000" spc="130" dirty="0">
                <a:latin typeface="Trebuchet MS"/>
                <a:cs typeface="Trebuchet MS"/>
              </a:rPr>
              <a:t>Okulu </a:t>
            </a:r>
            <a:r>
              <a:rPr sz="3000" spc="35" dirty="0">
                <a:latin typeface="Trebuchet MS"/>
                <a:cs typeface="Trebuchet MS"/>
              </a:rPr>
              <a:t>adayları </a:t>
            </a:r>
            <a:r>
              <a:rPr sz="3000" spc="-15" dirty="0">
                <a:latin typeface="Trebuchet MS"/>
                <a:cs typeface="Trebuchet MS"/>
              </a:rPr>
              <a:t>için </a:t>
            </a:r>
            <a:r>
              <a:rPr sz="3000" spc="80" dirty="0">
                <a:latin typeface="Trebuchet MS"/>
                <a:cs typeface="Trebuchet MS"/>
              </a:rPr>
              <a:t>uygulanacak </a:t>
            </a:r>
            <a:r>
              <a:rPr sz="3000" spc="65" dirty="0">
                <a:latin typeface="Trebuchet MS"/>
                <a:cs typeface="Trebuchet MS"/>
              </a:rPr>
              <a:t>boy-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10" dirty="0">
                <a:latin typeface="Trebuchet MS"/>
                <a:cs typeface="Trebuchet MS"/>
              </a:rPr>
              <a:t>kilo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20" dirty="0">
                <a:latin typeface="Trebuchet MS"/>
                <a:cs typeface="Trebuchet MS"/>
              </a:rPr>
              <a:t>sınırları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140" dirty="0">
                <a:latin typeface="Trebuchet MS"/>
                <a:cs typeface="Trebuchet MS"/>
              </a:rPr>
              <a:t>165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cm-190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120" dirty="0">
                <a:latin typeface="Trebuchet MS"/>
                <a:cs typeface="Trebuchet MS"/>
              </a:rPr>
              <a:t>cm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-30" dirty="0">
                <a:latin typeface="Trebuchet MS"/>
                <a:cs typeface="Trebuchet MS"/>
              </a:rPr>
              <a:t>(dâhil)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100" dirty="0">
                <a:latin typeface="Trebuchet MS"/>
                <a:cs typeface="Trebuchet MS"/>
              </a:rPr>
              <a:t>arasında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olacaktır.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23923" y="845807"/>
            <a:ext cx="9914890" cy="2682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3700"/>
              </a:lnSpc>
              <a:spcBef>
                <a:spcPts val="95"/>
              </a:spcBef>
            </a:pPr>
            <a:r>
              <a:rPr sz="4700" spc="420" dirty="0"/>
              <a:t>P</a:t>
            </a:r>
            <a:r>
              <a:rPr sz="4700" spc="575" dirty="0"/>
              <a:t>O</a:t>
            </a:r>
            <a:r>
              <a:rPr sz="4700" spc="140" dirty="0"/>
              <a:t>L</a:t>
            </a:r>
            <a:r>
              <a:rPr sz="4700" spc="380" dirty="0"/>
              <a:t>İ</a:t>
            </a:r>
            <a:r>
              <a:rPr sz="4700" spc="520" dirty="0"/>
              <a:t>S</a:t>
            </a:r>
            <a:r>
              <a:rPr sz="4700" spc="-540" dirty="0"/>
              <a:t> </a:t>
            </a:r>
            <a:r>
              <a:rPr sz="4700" spc="825" dirty="0"/>
              <a:t>M</a:t>
            </a:r>
            <a:r>
              <a:rPr sz="4700" spc="270" dirty="0"/>
              <a:t>E</a:t>
            </a:r>
            <a:r>
              <a:rPr sz="4700" spc="515" dirty="0"/>
              <a:t>S</a:t>
            </a:r>
            <a:r>
              <a:rPr sz="4700" spc="140" dirty="0"/>
              <a:t>L</a:t>
            </a:r>
            <a:r>
              <a:rPr sz="4700" spc="270" dirty="0"/>
              <a:t>E</a:t>
            </a:r>
            <a:r>
              <a:rPr sz="4700" spc="894" dirty="0"/>
              <a:t>K</a:t>
            </a:r>
            <a:r>
              <a:rPr sz="4700" spc="-540" dirty="0"/>
              <a:t> </a:t>
            </a:r>
            <a:r>
              <a:rPr sz="4700" spc="190" dirty="0"/>
              <a:t>Y</a:t>
            </a:r>
            <a:r>
              <a:rPr sz="4700" spc="695" dirty="0"/>
              <a:t>Ü</a:t>
            </a:r>
            <a:r>
              <a:rPr sz="4700" spc="890" dirty="0"/>
              <a:t>K</a:t>
            </a:r>
            <a:r>
              <a:rPr sz="4700" spc="515" dirty="0"/>
              <a:t>S</a:t>
            </a:r>
            <a:r>
              <a:rPr sz="4700" spc="270" dirty="0"/>
              <a:t>E</a:t>
            </a:r>
            <a:r>
              <a:rPr sz="4700" spc="890" dirty="0"/>
              <a:t>K</a:t>
            </a:r>
            <a:r>
              <a:rPr sz="4700" spc="575" dirty="0"/>
              <a:t>O</a:t>
            </a:r>
            <a:r>
              <a:rPr sz="4700" spc="890" dirty="0"/>
              <a:t>K</a:t>
            </a:r>
            <a:r>
              <a:rPr sz="4700" spc="695" dirty="0"/>
              <a:t>U</a:t>
            </a:r>
            <a:r>
              <a:rPr sz="4700" spc="140" dirty="0"/>
              <a:t>L</a:t>
            </a:r>
            <a:r>
              <a:rPr sz="4700" spc="700" dirty="0"/>
              <a:t>U</a:t>
            </a:r>
            <a:r>
              <a:rPr sz="4700" spc="-540" dirty="0"/>
              <a:t> </a:t>
            </a:r>
            <a:r>
              <a:rPr sz="4700" spc="390" dirty="0"/>
              <a:t>V</a:t>
            </a:r>
            <a:r>
              <a:rPr sz="4700" spc="195" dirty="0"/>
              <a:t>E  </a:t>
            </a:r>
            <a:r>
              <a:rPr sz="4700" spc="420" dirty="0"/>
              <a:t>P</a:t>
            </a:r>
            <a:r>
              <a:rPr sz="4700" spc="575" dirty="0"/>
              <a:t>O</a:t>
            </a:r>
            <a:r>
              <a:rPr sz="4700" spc="140" dirty="0"/>
              <a:t>L</a:t>
            </a:r>
            <a:r>
              <a:rPr sz="4700" spc="380" dirty="0"/>
              <a:t>İ</a:t>
            </a:r>
            <a:r>
              <a:rPr sz="4700" spc="520" dirty="0"/>
              <a:t>S</a:t>
            </a:r>
            <a:r>
              <a:rPr sz="4700" spc="-540" dirty="0"/>
              <a:t> </a:t>
            </a:r>
            <a:r>
              <a:rPr sz="4700" spc="825" dirty="0"/>
              <a:t>M</a:t>
            </a:r>
            <a:r>
              <a:rPr sz="4700" spc="270" dirty="0"/>
              <a:t>E</a:t>
            </a:r>
            <a:r>
              <a:rPr sz="4700" spc="515" dirty="0"/>
              <a:t>S</a:t>
            </a:r>
            <a:r>
              <a:rPr sz="4700" spc="140" dirty="0"/>
              <a:t>L</a:t>
            </a:r>
            <a:r>
              <a:rPr sz="4700" spc="270" dirty="0"/>
              <a:t>E</a:t>
            </a:r>
            <a:r>
              <a:rPr sz="4700" spc="894" dirty="0"/>
              <a:t>K</a:t>
            </a:r>
            <a:r>
              <a:rPr sz="4700" spc="-540" dirty="0"/>
              <a:t> </a:t>
            </a:r>
            <a:r>
              <a:rPr sz="4700" spc="270" dirty="0"/>
              <a:t>E</a:t>
            </a:r>
            <a:r>
              <a:rPr sz="4700" spc="-90" dirty="0"/>
              <a:t>Ğ</a:t>
            </a:r>
            <a:r>
              <a:rPr sz="4700" spc="380" dirty="0"/>
              <a:t>İ</a:t>
            </a:r>
            <a:r>
              <a:rPr sz="4700" spc="-25" dirty="0"/>
              <a:t>T</a:t>
            </a:r>
            <a:r>
              <a:rPr sz="4700" spc="380" dirty="0"/>
              <a:t>İ</a:t>
            </a:r>
            <a:r>
              <a:rPr sz="4700" spc="830" dirty="0"/>
              <a:t>M</a:t>
            </a:r>
            <a:r>
              <a:rPr sz="4700" spc="-540" dirty="0"/>
              <a:t> </a:t>
            </a:r>
            <a:r>
              <a:rPr sz="4700" spc="825" dirty="0"/>
              <a:t>M</a:t>
            </a:r>
            <a:r>
              <a:rPr sz="4700" spc="270" dirty="0"/>
              <a:t>E</a:t>
            </a:r>
            <a:r>
              <a:rPr sz="4700" spc="540" dirty="0"/>
              <a:t>R</a:t>
            </a:r>
            <a:r>
              <a:rPr sz="4700" spc="890" dirty="0"/>
              <a:t>K</a:t>
            </a:r>
            <a:r>
              <a:rPr sz="4700" spc="270" dirty="0"/>
              <a:t>E</a:t>
            </a:r>
            <a:r>
              <a:rPr sz="4700" spc="-50" dirty="0"/>
              <a:t>Z</a:t>
            </a:r>
            <a:r>
              <a:rPr sz="4700" spc="409" dirty="0"/>
              <a:t>İ  </a:t>
            </a:r>
            <a:r>
              <a:rPr sz="4700" spc="-90" dirty="0"/>
              <a:t>G</a:t>
            </a:r>
            <a:r>
              <a:rPr sz="4700" spc="380" dirty="0"/>
              <a:t>İ</a:t>
            </a:r>
            <a:r>
              <a:rPr sz="4700" spc="540" dirty="0"/>
              <a:t>R</a:t>
            </a:r>
            <a:r>
              <a:rPr sz="4700" spc="380" dirty="0"/>
              <a:t>İ</a:t>
            </a:r>
            <a:r>
              <a:rPr sz="4700" spc="520" dirty="0"/>
              <a:t>Ş</a:t>
            </a:r>
            <a:r>
              <a:rPr sz="4700" spc="-540" dirty="0"/>
              <a:t> </a:t>
            </a:r>
            <a:r>
              <a:rPr sz="4700" spc="515" dirty="0"/>
              <a:t>S</a:t>
            </a:r>
            <a:r>
              <a:rPr sz="4700" spc="380" dirty="0"/>
              <a:t>I</a:t>
            </a:r>
            <a:r>
              <a:rPr sz="4700" spc="680" dirty="0"/>
              <a:t>N</a:t>
            </a:r>
            <a:r>
              <a:rPr sz="4700" spc="505" dirty="0"/>
              <a:t>A</a:t>
            </a:r>
            <a:r>
              <a:rPr sz="4700" spc="390" dirty="0"/>
              <a:t>V</a:t>
            </a:r>
            <a:r>
              <a:rPr sz="4700" spc="140" dirty="0"/>
              <a:t>L</a:t>
            </a:r>
            <a:r>
              <a:rPr sz="4700" spc="505" dirty="0"/>
              <a:t>A</a:t>
            </a:r>
            <a:r>
              <a:rPr sz="4700" spc="540" dirty="0"/>
              <a:t>R</a:t>
            </a:r>
            <a:r>
              <a:rPr sz="4700" spc="385" dirty="0"/>
              <a:t>I</a:t>
            </a:r>
            <a:endParaRPr sz="4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2715" y="8818280"/>
            <a:ext cx="2619375" cy="1370965"/>
          </a:xfrm>
          <a:custGeom>
            <a:avLst/>
            <a:gdLst/>
            <a:ahLst/>
            <a:cxnLst/>
            <a:rect l="l" t="t" r="r" b="b"/>
            <a:pathLst>
              <a:path w="2619375" h="1370965">
                <a:moveTo>
                  <a:pt x="1311250" y="1370852"/>
                </a:moveTo>
                <a:lnTo>
                  <a:pt x="1288049" y="1366168"/>
                </a:lnTo>
                <a:lnTo>
                  <a:pt x="1269104" y="1353395"/>
                </a:lnTo>
                <a:lnTo>
                  <a:pt x="1256331" y="1334450"/>
                </a:lnTo>
                <a:lnTo>
                  <a:pt x="1251647" y="1311249"/>
                </a:lnTo>
                <a:lnTo>
                  <a:pt x="1256331" y="1288049"/>
                </a:lnTo>
                <a:lnTo>
                  <a:pt x="1269104" y="1269104"/>
                </a:lnTo>
                <a:lnTo>
                  <a:pt x="1288049" y="1256331"/>
                </a:lnTo>
                <a:lnTo>
                  <a:pt x="1311250" y="1251647"/>
                </a:lnTo>
                <a:lnTo>
                  <a:pt x="1334450" y="1256331"/>
                </a:lnTo>
                <a:lnTo>
                  <a:pt x="1353395" y="1269104"/>
                </a:lnTo>
                <a:lnTo>
                  <a:pt x="1366168" y="1288049"/>
                </a:lnTo>
                <a:lnTo>
                  <a:pt x="1370852" y="1311249"/>
                </a:lnTo>
                <a:lnTo>
                  <a:pt x="1366168" y="1334450"/>
                </a:lnTo>
                <a:lnTo>
                  <a:pt x="1353395" y="1353395"/>
                </a:lnTo>
                <a:lnTo>
                  <a:pt x="1334450" y="1366168"/>
                </a:lnTo>
                <a:lnTo>
                  <a:pt x="1311250" y="1370852"/>
                </a:lnTo>
                <a:close/>
              </a:path>
              <a:path w="2619375" h="1370965">
                <a:moveTo>
                  <a:pt x="865353" y="1317209"/>
                </a:moveTo>
                <a:lnTo>
                  <a:pt x="0" y="1317209"/>
                </a:lnTo>
                <a:lnTo>
                  <a:pt x="0" y="1305289"/>
                </a:lnTo>
                <a:lnTo>
                  <a:pt x="865353" y="1305289"/>
                </a:lnTo>
                <a:lnTo>
                  <a:pt x="865353" y="1317209"/>
                </a:lnTo>
                <a:close/>
              </a:path>
              <a:path w="2619375" h="1370965">
                <a:moveTo>
                  <a:pt x="1135101" y="901573"/>
                </a:moveTo>
                <a:lnTo>
                  <a:pt x="803945" y="102092"/>
                </a:lnTo>
                <a:lnTo>
                  <a:pt x="814959" y="97526"/>
                </a:lnTo>
                <a:lnTo>
                  <a:pt x="1146116" y="897007"/>
                </a:lnTo>
                <a:lnTo>
                  <a:pt x="1135101" y="901573"/>
                </a:lnTo>
                <a:close/>
              </a:path>
              <a:path w="2619375" h="1370965">
                <a:moveTo>
                  <a:pt x="991740" y="1000161"/>
                </a:moveTo>
                <a:lnTo>
                  <a:pt x="379845" y="388266"/>
                </a:lnTo>
                <a:lnTo>
                  <a:pt x="388273" y="379839"/>
                </a:lnTo>
                <a:lnTo>
                  <a:pt x="1000161" y="991739"/>
                </a:lnTo>
                <a:lnTo>
                  <a:pt x="991740" y="1000161"/>
                </a:lnTo>
                <a:close/>
              </a:path>
              <a:path w="2619375" h="1370965">
                <a:moveTo>
                  <a:pt x="897002" y="1146121"/>
                </a:moveTo>
                <a:lnTo>
                  <a:pt x="97527" y="814965"/>
                </a:lnTo>
                <a:lnTo>
                  <a:pt x="102092" y="803950"/>
                </a:lnTo>
                <a:lnTo>
                  <a:pt x="901573" y="1135107"/>
                </a:lnTo>
                <a:lnTo>
                  <a:pt x="897002" y="1146121"/>
                </a:lnTo>
                <a:close/>
              </a:path>
              <a:path w="2619375" h="1370965">
                <a:moveTo>
                  <a:pt x="1317210" y="865353"/>
                </a:moveTo>
                <a:lnTo>
                  <a:pt x="1305289" y="865353"/>
                </a:lnTo>
                <a:lnTo>
                  <a:pt x="1305289" y="0"/>
                </a:lnTo>
                <a:lnTo>
                  <a:pt x="1317210" y="0"/>
                </a:lnTo>
                <a:lnTo>
                  <a:pt x="1317210" y="865353"/>
                </a:lnTo>
                <a:close/>
              </a:path>
              <a:path w="2619375" h="1370965">
                <a:moveTo>
                  <a:pt x="1487386" y="901567"/>
                </a:moveTo>
                <a:lnTo>
                  <a:pt x="1476372" y="897001"/>
                </a:lnTo>
                <a:lnTo>
                  <a:pt x="1807534" y="97526"/>
                </a:lnTo>
                <a:lnTo>
                  <a:pt x="1818548" y="102092"/>
                </a:lnTo>
                <a:lnTo>
                  <a:pt x="1487386" y="901567"/>
                </a:lnTo>
                <a:close/>
              </a:path>
              <a:path w="2619375" h="1370965">
                <a:moveTo>
                  <a:pt x="1630759" y="1000161"/>
                </a:moveTo>
                <a:lnTo>
                  <a:pt x="1622332" y="991733"/>
                </a:lnTo>
                <a:lnTo>
                  <a:pt x="2234232" y="379845"/>
                </a:lnTo>
                <a:lnTo>
                  <a:pt x="2242660" y="388272"/>
                </a:lnTo>
                <a:lnTo>
                  <a:pt x="1630759" y="1000161"/>
                </a:lnTo>
                <a:close/>
              </a:path>
              <a:path w="2619375" h="1370965">
                <a:moveTo>
                  <a:pt x="1725491" y="1146115"/>
                </a:moveTo>
                <a:lnTo>
                  <a:pt x="1720926" y="1135101"/>
                </a:lnTo>
                <a:lnTo>
                  <a:pt x="2520407" y="803944"/>
                </a:lnTo>
                <a:lnTo>
                  <a:pt x="2524972" y="814959"/>
                </a:lnTo>
                <a:lnTo>
                  <a:pt x="1725491" y="1146115"/>
                </a:lnTo>
                <a:close/>
              </a:path>
              <a:path w="2619375" h="1370965">
                <a:moveTo>
                  <a:pt x="2619374" y="1317209"/>
                </a:moveTo>
                <a:lnTo>
                  <a:pt x="1757146" y="1317209"/>
                </a:lnTo>
                <a:lnTo>
                  <a:pt x="1757146" y="1305289"/>
                </a:lnTo>
                <a:lnTo>
                  <a:pt x="2619374" y="1305289"/>
                </a:lnTo>
                <a:lnTo>
                  <a:pt x="2619374" y="131720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32715" y="58924"/>
            <a:ext cx="2619375" cy="1367790"/>
          </a:xfrm>
          <a:custGeom>
            <a:avLst/>
            <a:gdLst/>
            <a:ahLst/>
            <a:cxnLst/>
            <a:rect l="l" t="t" r="r" b="b"/>
            <a:pathLst>
              <a:path w="2619375" h="1367790">
                <a:moveTo>
                  <a:pt x="1311250" y="119204"/>
                </a:moveTo>
                <a:lnTo>
                  <a:pt x="1288049" y="114520"/>
                </a:lnTo>
                <a:lnTo>
                  <a:pt x="1269104" y="101747"/>
                </a:lnTo>
                <a:lnTo>
                  <a:pt x="1256331" y="82802"/>
                </a:lnTo>
                <a:lnTo>
                  <a:pt x="1251647" y="59602"/>
                </a:lnTo>
                <a:lnTo>
                  <a:pt x="1256331" y="36402"/>
                </a:lnTo>
                <a:lnTo>
                  <a:pt x="1269104" y="17456"/>
                </a:lnTo>
                <a:lnTo>
                  <a:pt x="1288049" y="4683"/>
                </a:lnTo>
                <a:lnTo>
                  <a:pt x="1311250" y="0"/>
                </a:lnTo>
                <a:lnTo>
                  <a:pt x="1334450" y="4683"/>
                </a:lnTo>
                <a:lnTo>
                  <a:pt x="1353395" y="17456"/>
                </a:lnTo>
                <a:lnTo>
                  <a:pt x="1366168" y="36402"/>
                </a:lnTo>
                <a:lnTo>
                  <a:pt x="1370852" y="59602"/>
                </a:lnTo>
                <a:lnTo>
                  <a:pt x="1366168" y="82802"/>
                </a:lnTo>
                <a:lnTo>
                  <a:pt x="1353395" y="101747"/>
                </a:lnTo>
                <a:lnTo>
                  <a:pt x="1334450" y="114520"/>
                </a:lnTo>
                <a:lnTo>
                  <a:pt x="1311250" y="119204"/>
                </a:lnTo>
                <a:close/>
              </a:path>
              <a:path w="2619375" h="1367790">
                <a:moveTo>
                  <a:pt x="1317210" y="1367727"/>
                </a:moveTo>
                <a:lnTo>
                  <a:pt x="1305289" y="1367727"/>
                </a:lnTo>
                <a:lnTo>
                  <a:pt x="1305289" y="505498"/>
                </a:lnTo>
                <a:lnTo>
                  <a:pt x="1317210" y="505498"/>
                </a:lnTo>
                <a:lnTo>
                  <a:pt x="1317210" y="1367727"/>
                </a:lnTo>
                <a:close/>
              </a:path>
              <a:path w="2619375" h="1367790">
                <a:moveTo>
                  <a:pt x="102092" y="566906"/>
                </a:moveTo>
                <a:lnTo>
                  <a:pt x="97527" y="555892"/>
                </a:lnTo>
                <a:lnTo>
                  <a:pt x="897008" y="224730"/>
                </a:lnTo>
                <a:lnTo>
                  <a:pt x="901573" y="235744"/>
                </a:lnTo>
                <a:lnTo>
                  <a:pt x="102092" y="566906"/>
                </a:lnTo>
                <a:close/>
              </a:path>
              <a:path w="2619375" h="1367790">
                <a:moveTo>
                  <a:pt x="388267" y="991012"/>
                </a:moveTo>
                <a:lnTo>
                  <a:pt x="379839" y="982585"/>
                </a:lnTo>
                <a:lnTo>
                  <a:pt x="991740" y="370690"/>
                </a:lnTo>
                <a:lnTo>
                  <a:pt x="1000161" y="379118"/>
                </a:lnTo>
                <a:lnTo>
                  <a:pt x="388267" y="991012"/>
                </a:lnTo>
                <a:close/>
              </a:path>
              <a:path w="2619375" h="1367790">
                <a:moveTo>
                  <a:pt x="814965" y="1273319"/>
                </a:moveTo>
                <a:lnTo>
                  <a:pt x="803951" y="1268753"/>
                </a:lnTo>
                <a:lnTo>
                  <a:pt x="1135107" y="469272"/>
                </a:lnTo>
                <a:lnTo>
                  <a:pt x="1146121" y="473838"/>
                </a:lnTo>
                <a:lnTo>
                  <a:pt x="814965" y="1273319"/>
                </a:lnTo>
                <a:close/>
              </a:path>
              <a:path w="2619375" h="1367790">
                <a:moveTo>
                  <a:pt x="865353" y="65562"/>
                </a:moveTo>
                <a:lnTo>
                  <a:pt x="0" y="65562"/>
                </a:lnTo>
                <a:lnTo>
                  <a:pt x="0" y="53642"/>
                </a:lnTo>
                <a:lnTo>
                  <a:pt x="865353" y="53642"/>
                </a:lnTo>
                <a:lnTo>
                  <a:pt x="865353" y="65562"/>
                </a:lnTo>
                <a:close/>
              </a:path>
              <a:path w="2619375" h="1367790">
                <a:moveTo>
                  <a:pt x="2619374" y="65562"/>
                </a:moveTo>
                <a:lnTo>
                  <a:pt x="1757146" y="65562"/>
                </a:lnTo>
                <a:lnTo>
                  <a:pt x="1757146" y="53642"/>
                </a:lnTo>
                <a:lnTo>
                  <a:pt x="2619374" y="53642"/>
                </a:lnTo>
                <a:lnTo>
                  <a:pt x="2619374" y="65562"/>
                </a:lnTo>
                <a:close/>
              </a:path>
              <a:path w="2619375" h="1367790">
                <a:moveTo>
                  <a:pt x="2520401" y="566906"/>
                </a:moveTo>
                <a:lnTo>
                  <a:pt x="1720920" y="235744"/>
                </a:lnTo>
                <a:lnTo>
                  <a:pt x="1725485" y="224730"/>
                </a:lnTo>
                <a:lnTo>
                  <a:pt x="2524966" y="555892"/>
                </a:lnTo>
                <a:lnTo>
                  <a:pt x="2520401" y="566906"/>
                </a:lnTo>
                <a:close/>
              </a:path>
              <a:path w="2619375" h="1367790">
                <a:moveTo>
                  <a:pt x="2234232" y="991006"/>
                </a:moveTo>
                <a:lnTo>
                  <a:pt x="1622338" y="379112"/>
                </a:lnTo>
                <a:lnTo>
                  <a:pt x="1630765" y="370684"/>
                </a:lnTo>
                <a:lnTo>
                  <a:pt x="2242660" y="982579"/>
                </a:lnTo>
                <a:lnTo>
                  <a:pt x="2234232" y="991006"/>
                </a:lnTo>
                <a:close/>
              </a:path>
              <a:path w="2619375" h="1367790">
                <a:moveTo>
                  <a:pt x="1807540" y="1273325"/>
                </a:moveTo>
                <a:lnTo>
                  <a:pt x="1476378" y="473844"/>
                </a:lnTo>
                <a:lnTo>
                  <a:pt x="1487392" y="469278"/>
                </a:lnTo>
                <a:lnTo>
                  <a:pt x="1818554" y="1268759"/>
                </a:lnTo>
                <a:lnTo>
                  <a:pt x="1807540" y="1273325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2716" y="3462504"/>
            <a:ext cx="3371849" cy="49148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68690" y="5013324"/>
            <a:ext cx="6954520" cy="2501900"/>
          </a:xfrm>
          <a:custGeom>
            <a:avLst/>
            <a:gdLst/>
            <a:ahLst/>
            <a:cxnLst/>
            <a:rect l="l" t="t" r="r" b="b"/>
            <a:pathLst>
              <a:path w="6954520" h="2501900">
                <a:moveTo>
                  <a:pt x="1789162" y="2501899"/>
                </a:moveTo>
                <a:lnTo>
                  <a:pt x="196850" y="2501899"/>
                </a:lnTo>
                <a:lnTo>
                  <a:pt x="151714" y="2496700"/>
                </a:lnTo>
                <a:lnTo>
                  <a:pt x="110280" y="2481891"/>
                </a:lnTo>
                <a:lnTo>
                  <a:pt x="73730" y="2458654"/>
                </a:lnTo>
                <a:lnTo>
                  <a:pt x="43245" y="2428169"/>
                </a:lnTo>
                <a:lnTo>
                  <a:pt x="20008" y="2391619"/>
                </a:lnTo>
                <a:lnTo>
                  <a:pt x="5198" y="2350185"/>
                </a:lnTo>
                <a:lnTo>
                  <a:pt x="0" y="2305049"/>
                </a:lnTo>
                <a:lnTo>
                  <a:pt x="0" y="196850"/>
                </a:lnTo>
                <a:lnTo>
                  <a:pt x="5198" y="151714"/>
                </a:lnTo>
                <a:lnTo>
                  <a:pt x="20008" y="110280"/>
                </a:lnTo>
                <a:lnTo>
                  <a:pt x="43245" y="73730"/>
                </a:lnTo>
                <a:lnTo>
                  <a:pt x="73730" y="43245"/>
                </a:lnTo>
                <a:lnTo>
                  <a:pt x="110280" y="20008"/>
                </a:lnTo>
                <a:lnTo>
                  <a:pt x="151714" y="5198"/>
                </a:lnTo>
                <a:lnTo>
                  <a:pt x="196850" y="0"/>
                </a:lnTo>
                <a:lnTo>
                  <a:pt x="412502" y="0"/>
                </a:lnTo>
                <a:lnTo>
                  <a:pt x="457638" y="5198"/>
                </a:lnTo>
                <a:lnTo>
                  <a:pt x="499071" y="20008"/>
                </a:lnTo>
                <a:lnTo>
                  <a:pt x="535621" y="43245"/>
                </a:lnTo>
                <a:lnTo>
                  <a:pt x="566106" y="73730"/>
                </a:lnTo>
                <a:lnTo>
                  <a:pt x="589344" y="110280"/>
                </a:lnTo>
                <a:lnTo>
                  <a:pt x="604153" y="151714"/>
                </a:lnTo>
                <a:lnTo>
                  <a:pt x="609352" y="196850"/>
                </a:lnTo>
                <a:lnTo>
                  <a:pt x="609352" y="946149"/>
                </a:lnTo>
                <a:lnTo>
                  <a:pt x="614551" y="991285"/>
                </a:lnTo>
                <a:lnTo>
                  <a:pt x="629360" y="1032719"/>
                </a:lnTo>
                <a:lnTo>
                  <a:pt x="652597" y="1069269"/>
                </a:lnTo>
                <a:lnTo>
                  <a:pt x="683082" y="1099754"/>
                </a:lnTo>
                <a:lnTo>
                  <a:pt x="719632" y="1122991"/>
                </a:lnTo>
                <a:lnTo>
                  <a:pt x="761066" y="1137800"/>
                </a:lnTo>
                <a:lnTo>
                  <a:pt x="806202" y="1142999"/>
                </a:lnTo>
                <a:lnTo>
                  <a:pt x="6757342" y="1142999"/>
                </a:lnTo>
                <a:lnTo>
                  <a:pt x="6802478" y="1148198"/>
                </a:lnTo>
                <a:lnTo>
                  <a:pt x="6843911" y="1163007"/>
                </a:lnTo>
                <a:lnTo>
                  <a:pt x="6880461" y="1186245"/>
                </a:lnTo>
                <a:lnTo>
                  <a:pt x="6910946" y="1216730"/>
                </a:lnTo>
                <a:lnTo>
                  <a:pt x="6934184" y="1253280"/>
                </a:lnTo>
                <a:lnTo>
                  <a:pt x="6948993" y="1294713"/>
                </a:lnTo>
                <a:lnTo>
                  <a:pt x="6954192" y="1339849"/>
                </a:lnTo>
                <a:lnTo>
                  <a:pt x="6954192" y="1733549"/>
                </a:lnTo>
                <a:lnTo>
                  <a:pt x="6948993" y="1778685"/>
                </a:lnTo>
                <a:lnTo>
                  <a:pt x="6934184" y="1820119"/>
                </a:lnTo>
                <a:lnTo>
                  <a:pt x="6910946" y="1856669"/>
                </a:lnTo>
                <a:lnTo>
                  <a:pt x="6880461" y="1887154"/>
                </a:lnTo>
                <a:lnTo>
                  <a:pt x="6843911" y="1910391"/>
                </a:lnTo>
                <a:lnTo>
                  <a:pt x="6802478" y="1925200"/>
                </a:lnTo>
                <a:lnTo>
                  <a:pt x="6757342" y="1930399"/>
                </a:lnTo>
                <a:lnTo>
                  <a:pt x="2182862" y="1930399"/>
                </a:lnTo>
                <a:lnTo>
                  <a:pt x="2144279" y="1934217"/>
                </a:lnTo>
                <a:lnTo>
                  <a:pt x="2107530" y="1945384"/>
                </a:lnTo>
                <a:lnTo>
                  <a:pt x="2073649" y="1963473"/>
                </a:lnTo>
                <a:lnTo>
                  <a:pt x="2043668" y="1988055"/>
                </a:lnTo>
                <a:lnTo>
                  <a:pt x="2019085" y="2018037"/>
                </a:lnTo>
                <a:lnTo>
                  <a:pt x="2000996" y="2051918"/>
                </a:lnTo>
                <a:lnTo>
                  <a:pt x="1989829" y="2088667"/>
                </a:lnTo>
                <a:lnTo>
                  <a:pt x="1986012" y="2127249"/>
                </a:lnTo>
                <a:lnTo>
                  <a:pt x="1986012" y="2305049"/>
                </a:lnTo>
                <a:lnTo>
                  <a:pt x="1982194" y="2343632"/>
                </a:lnTo>
                <a:lnTo>
                  <a:pt x="1971027" y="2380381"/>
                </a:lnTo>
                <a:lnTo>
                  <a:pt x="1952939" y="2414262"/>
                </a:lnTo>
                <a:lnTo>
                  <a:pt x="1928356" y="2444243"/>
                </a:lnTo>
                <a:lnTo>
                  <a:pt x="1898374" y="2468826"/>
                </a:lnTo>
                <a:lnTo>
                  <a:pt x="1864493" y="2486915"/>
                </a:lnTo>
                <a:lnTo>
                  <a:pt x="1827745" y="2498082"/>
                </a:lnTo>
                <a:lnTo>
                  <a:pt x="1789162" y="250189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3790" y="5121337"/>
            <a:ext cx="2794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35" dirty="0">
                <a:latin typeface="Tahoma"/>
                <a:cs typeface="Tahoma"/>
              </a:rPr>
              <a:t>1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790" y="6226161"/>
            <a:ext cx="662432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3500" b="1" spc="-110" dirty="0">
                <a:latin typeface="Tahoma"/>
                <a:cs typeface="Tahoma"/>
              </a:rPr>
              <a:t>P</a:t>
            </a:r>
            <a:r>
              <a:rPr sz="3500" b="1" spc="85" dirty="0">
                <a:latin typeface="Tahoma"/>
                <a:cs typeface="Tahoma"/>
              </a:rPr>
              <a:t>O</a:t>
            </a:r>
            <a:r>
              <a:rPr sz="3500" b="1" spc="-35" dirty="0">
                <a:latin typeface="Tahoma"/>
                <a:cs typeface="Tahoma"/>
              </a:rPr>
              <a:t>L</a:t>
            </a:r>
            <a:r>
              <a:rPr sz="3500" b="1" spc="-540" dirty="0">
                <a:latin typeface="Tahoma"/>
                <a:cs typeface="Tahoma"/>
              </a:rPr>
              <a:t>İ</a:t>
            </a:r>
            <a:r>
              <a:rPr sz="3500" b="1" spc="-290" dirty="0">
                <a:latin typeface="Tahoma"/>
                <a:cs typeface="Tahoma"/>
              </a:rPr>
              <a:t>S</a:t>
            </a:r>
            <a:r>
              <a:rPr sz="3500" b="1" spc="-120" dirty="0">
                <a:latin typeface="Tahoma"/>
                <a:cs typeface="Tahoma"/>
              </a:rPr>
              <a:t> </a:t>
            </a:r>
            <a:r>
              <a:rPr sz="3500" b="1" spc="165" dirty="0">
                <a:latin typeface="Tahoma"/>
                <a:cs typeface="Tahoma"/>
              </a:rPr>
              <a:t>M</a:t>
            </a:r>
            <a:r>
              <a:rPr sz="3500" b="1" spc="-200" dirty="0">
                <a:latin typeface="Tahoma"/>
                <a:cs typeface="Tahoma"/>
              </a:rPr>
              <a:t>E</a:t>
            </a:r>
            <a:r>
              <a:rPr sz="3500" b="1" spc="-295" dirty="0">
                <a:latin typeface="Tahoma"/>
                <a:cs typeface="Tahoma"/>
              </a:rPr>
              <a:t>S</a:t>
            </a:r>
            <a:r>
              <a:rPr sz="3500" b="1" spc="-35" dirty="0">
                <a:latin typeface="Tahoma"/>
                <a:cs typeface="Tahoma"/>
              </a:rPr>
              <a:t>L</a:t>
            </a:r>
            <a:r>
              <a:rPr sz="3500" b="1" spc="-200" dirty="0">
                <a:latin typeface="Tahoma"/>
                <a:cs typeface="Tahoma"/>
              </a:rPr>
              <a:t>E</a:t>
            </a:r>
            <a:r>
              <a:rPr sz="3500" b="1" spc="-114" dirty="0">
                <a:latin typeface="Tahoma"/>
                <a:cs typeface="Tahoma"/>
              </a:rPr>
              <a:t>K</a:t>
            </a:r>
            <a:r>
              <a:rPr sz="3500" b="1" spc="-120" dirty="0">
                <a:latin typeface="Tahoma"/>
                <a:cs typeface="Tahoma"/>
              </a:rPr>
              <a:t> </a:t>
            </a:r>
            <a:r>
              <a:rPr sz="3500" b="1" spc="-170" dirty="0">
                <a:latin typeface="Tahoma"/>
                <a:cs typeface="Tahoma"/>
              </a:rPr>
              <a:t>Y</a:t>
            </a:r>
            <a:r>
              <a:rPr sz="3500" b="1" spc="50" dirty="0">
                <a:latin typeface="Tahoma"/>
                <a:cs typeface="Tahoma"/>
              </a:rPr>
              <a:t>Ü</a:t>
            </a:r>
            <a:r>
              <a:rPr sz="3500" b="1" spc="-120" dirty="0">
                <a:latin typeface="Tahoma"/>
                <a:cs typeface="Tahoma"/>
              </a:rPr>
              <a:t>K</a:t>
            </a:r>
            <a:r>
              <a:rPr sz="3500" b="1" spc="-295" dirty="0">
                <a:latin typeface="Tahoma"/>
                <a:cs typeface="Tahoma"/>
              </a:rPr>
              <a:t>S</a:t>
            </a:r>
            <a:r>
              <a:rPr sz="3500" b="1" spc="-200" dirty="0">
                <a:latin typeface="Tahoma"/>
                <a:cs typeface="Tahoma"/>
              </a:rPr>
              <a:t>E</a:t>
            </a:r>
            <a:r>
              <a:rPr sz="3500" b="1" spc="-114" dirty="0">
                <a:latin typeface="Tahoma"/>
                <a:cs typeface="Tahoma"/>
              </a:rPr>
              <a:t>K</a:t>
            </a:r>
            <a:r>
              <a:rPr sz="3500" b="1" spc="-120" dirty="0">
                <a:latin typeface="Tahoma"/>
                <a:cs typeface="Tahoma"/>
              </a:rPr>
              <a:t> </a:t>
            </a:r>
            <a:r>
              <a:rPr sz="3500" b="1" spc="85" dirty="0">
                <a:latin typeface="Tahoma"/>
                <a:cs typeface="Tahoma"/>
              </a:rPr>
              <a:t>O</a:t>
            </a:r>
            <a:r>
              <a:rPr sz="3500" b="1" spc="-120" dirty="0">
                <a:latin typeface="Tahoma"/>
                <a:cs typeface="Tahoma"/>
              </a:rPr>
              <a:t>K</a:t>
            </a:r>
            <a:r>
              <a:rPr sz="3500" b="1" spc="50" dirty="0">
                <a:latin typeface="Tahoma"/>
                <a:cs typeface="Tahoma"/>
              </a:rPr>
              <a:t>U</a:t>
            </a:r>
            <a:r>
              <a:rPr sz="3500" b="1" spc="-35" dirty="0">
                <a:latin typeface="Tahoma"/>
                <a:cs typeface="Tahoma"/>
              </a:rPr>
              <a:t>L</a:t>
            </a:r>
            <a:r>
              <a:rPr sz="3500" b="1" spc="35" dirty="0">
                <a:latin typeface="Tahoma"/>
                <a:cs typeface="Tahoma"/>
              </a:rPr>
              <a:t>U  </a:t>
            </a:r>
            <a:r>
              <a:rPr sz="3500" b="1" spc="-140" dirty="0">
                <a:latin typeface="Tahoma"/>
                <a:cs typeface="Tahoma"/>
              </a:rPr>
              <a:t>(PMYO)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02948" y="5013324"/>
            <a:ext cx="6106795" cy="2501900"/>
          </a:xfrm>
          <a:custGeom>
            <a:avLst/>
            <a:gdLst/>
            <a:ahLst/>
            <a:cxnLst/>
            <a:rect l="l" t="t" r="r" b="b"/>
            <a:pathLst>
              <a:path w="6106794" h="2501900">
                <a:moveTo>
                  <a:pt x="2179687" y="2501899"/>
                </a:moveTo>
                <a:lnTo>
                  <a:pt x="196850" y="2501899"/>
                </a:lnTo>
                <a:lnTo>
                  <a:pt x="151714" y="2496700"/>
                </a:lnTo>
                <a:lnTo>
                  <a:pt x="110280" y="2481891"/>
                </a:lnTo>
                <a:lnTo>
                  <a:pt x="73730" y="2458654"/>
                </a:lnTo>
                <a:lnTo>
                  <a:pt x="43245" y="2428169"/>
                </a:lnTo>
                <a:lnTo>
                  <a:pt x="20008" y="2391619"/>
                </a:lnTo>
                <a:lnTo>
                  <a:pt x="5198" y="2350185"/>
                </a:lnTo>
                <a:lnTo>
                  <a:pt x="0" y="2305049"/>
                </a:lnTo>
                <a:lnTo>
                  <a:pt x="0" y="196850"/>
                </a:lnTo>
                <a:lnTo>
                  <a:pt x="5198" y="151714"/>
                </a:lnTo>
                <a:lnTo>
                  <a:pt x="20008" y="110280"/>
                </a:lnTo>
                <a:lnTo>
                  <a:pt x="43245" y="73730"/>
                </a:lnTo>
                <a:lnTo>
                  <a:pt x="73730" y="43245"/>
                </a:lnTo>
                <a:lnTo>
                  <a:pt x="110280" y="20008"/>
                </a:lnTo>
                <a:lnTo>
                  <a:pt x="151714" y="5198"/>
                </a:lnTo>
                <a:lnTo>
                  <a:pt x="196850" y="0"/>
                </a:lnTo>
                <a:lnTo>
                  <a:pt x="412502" y="0"/>
                </a:lnTo>
                <a:lnTo>
                  <a:pt x="457638" y="5198"/>
                </a:lnTo>
                <a:lnTo>
                  <a:pt x="499071" y="20008"/>
                </a:lnTo>
                <a:lnTo>
                  <a:pt x="535621" y="43245"/>
                </a:lnTo>
                <a:lnTo>
                  <a:pt x="566106" y="73730"/>
                </a:lnTo>
                <a:lnTo>
                  <a:pt x="589344" y="110280"/>
                </a:lnTo>
                <a:lnTo>
                  <a:pt x="604153" y="151714"/>
                </a:lnTo>
                <a:lnTo>
                  <a:pt x="609352" y="196850"/>
                </a:lnTo>
                <a:lnTo>
                  <a:pt x="609352" y="946149"/>
                </a:lnTo>
                <a:lnTo>
                  <a:pt x="614551" y="991285"/>
                </a:lnTo>
                <a:lnTo>
                  <a:pt x="629360" y="1032719"/>
                </a:lnTo>
                <a:lnTo>
                  <a:pt x="652597" y="1069269"/>
                </a:lnTo>
                <a:lnTo>
                  <a:pt x="683082" y="1099754"/>
                </a:lnTo>
                <a:lnTo>
                  <a:pt x="719632" y="1122991"/>
                </a:lnTo>
                <a:lnTo>
                  <a:pt x="761066" y="1137800"/>
                </a:lnTo>
                <a:lnTo>
                  <a:pt x="806202" y="1142999"/>
                </a:lnTo>
                <a:lnTo>
                  <a:pt x="5909766" y="1142999"/>
                </a:lnTo>
                <a:lnTo>
                  <a:pt x="5954901" y="1148198"/>
                </a:lnTo>
                <a:lnTo>
                  <a:pt x="5996335" y="1163007"/>
                </a:lnTo>
                <a:lnTo>
                  <a:pt x="6032885" y="1186245"/>
                </a:lnTo>
                <a:lnTo>
                  <a:pt x="6063370" y="1216730"/>
                </a:lnTo>
                <a:lnTo>
                  <a:pt x="6086608" y="1253280"/>
                </a:lnTo>
                <a:lnTo>
                  <a:pt x="6101417" y="1294713"/>
                </a:lnTo>
                <a:lnTo>
                  <a:pt x="6106616" y="1339849"/>
                </a:lnTo>
                <a:lnTo>
                  <a:pt x="6106616" y="1733549"/>
                </a:lnTo>
                <a:lnTo>
                  <a:pt x="6101417" y="1778685"/>
                </a:lnTo>
                <a:lnTo>
                  <a:pt x="6086608" y="1820119"/>
                </a:lnTo>
                <a:lnTo>
                  <a:pt x="6063370" y="1856669"/>
                </a:lnTo>
                <a:lnTo>
                  <a:pt x="6032885" y="1887154"/>
                </a:lnTo>
                <a:lnTo>
                  <a:pt x="5996335" y="1910391"/>
                </a:lnTo>
                <a:lnTo>
                  <a:pt x="5954901" y="1925200"/>
                </a:lnTo>
                <a:lnTo>
                  <a:pt x="5909766" y="1930399"/>
                </a:lnTo>
                <a:lnTo>
                  <a:pt x="2573387" y="1930399"/>
                </a:lnTo>
                <a:lnTo>
                  <a:pt x="2534804" y="1934217"/>
                </a:lnTo>
                <a:lnTo>
                  <a:pt x="2498055" y="1945384"/>
                </a:lnTo>
                <a:lnTo>
                  <a:pt x="2464174" y="1963473"/>
                </a:lnTo>
                <a:lnTo>
                  <a:pt x="2434193" y="1988055"/>
                </a:lnTo>
                <a:lnTo>
                  <a:pt x="2409610" y="2018037"/>
                </a:lnTo>
                <a:lnTo>
                  <a:pt x="2391521" y="2051918"/>
                </a:lnTo>
                <a:lnTo>
                  <a:pt x="2380354" y="2088667"/>
                </a:lnTo>
                <a:lnTo>
                  <a:pt x="2376537" y="2127249"/>
                </a:lnTo>
                <a:lnTo>
                  <a:pt x="2376537" y="2305049"/>
                </a:lnTo>
                <a:lnTo>
                  <a:pt x="2372719" y="2343632"/>
                </a:lnTo>
                <a:lnTo>
                  <a:pt x="2361552" y="2380381"/>
                </a:lnTo>
                <a:lnTo>
                  <a:pt x="2343464" y="2414262"/>
                </a:lnTo>
                <a:lnTo>
                  <a:pt x="2318881" y="2444243"/>
                </a:lnTo>
                <a:lnTo>
                  <a:pt x="2288899" y="2468826"/>
                </a:lnTo>
                <a:lnTo>
                  <a:pt x="2255018" y="2486915"/>
                </a:lnTo>
                <a:lnTo>
                  <a:pt x="2218270" y="2498082"/>
                </a:lnTo>
                <a:lnTo>
                  <a:pt x="2179687" y="250189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68048" y="5121337"/>
            <a:ext cx="2794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35" dirty="0">
                <a:latin typeface="Tahoma"/>
                <a:cs typeface="Tahoma"/>
              </a:rPr>
              <a:t>2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68048" y="6226161"/>
            <a:ext cx="577659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3500" b="1" spc="-110" dirty="0">
                <a:latin typeface="Tahoma"/>
                <a:cs typeface="Tahoma"/>
              </a:rPr>
              <a:t>P</a:t>
            </a:r>
            <a:r>
              <a:rPr sz="3500" b="1" spc="85" dirty="0">
                <a:latin typeface="Tahoma"/>
                <a:cs typeface="Tahoma"/>
              </a:rPr>
              <a:t>O</a:t>
            </a:r>
            <a:r>
              <a:rPr sz="3500" b="1" spc="-35" dirty="0">
                <a:latin typeface="Tahoma"/>
                <a:cs typeface="Tahoma"/>
              </a:rPr>
              <a:t>L</a:t>
            </a:r>
            <a:r>
              <a:rPr sz="3500" b="1" spc="-540" dirty="0">
                <a:latin typeface="Tahoma"/>
                <a:cs typeface="Tahoma"/>
              </a:rPr>
              <a:t>İ</a:t>
            </a:r>
            <a:r>
              <a:rPr sz="3500" b="1" spc="-290" dirty="0">
                <a:latin typeface="Tahoma"/>
                <a:cs typeface="Tahoma"/>
              </a:rPr>
              <a:t>S</a:t>
            </a:r>
            <a:r>
              <a:rPr sz="3500" b="1" spc="-120" dirty="0">
                <a:latin typeface="Tahoma"/>
                <a:cs typeface="Tahoma"/>
              </a:rPr>
              <a:t> </a:t>
            </a:r>
            <a:r>
              <a:rPr sz="3500" b="1" spc="-200" dirty="0">
                <a:latin typeface="Tahoma"/>
                <a:cs typeface="Tahoma"/>
              </a:rPr>
              <a:t>E</a:t>
            </a:r>
            <a:r>
              <a:rPr sz="3500" b="1" spc="-80" dirty="0">
                <a:latin typeface="Tahoma"/>
                <a:cs typeface="Tahoma"/>
              </a:rPr>
              <a:t>Ğ</a:t>
            </a:r>
            <a:r>
              <a:rPr sz="3500" b="1" spc="-540" dirty="0">
                <a:latin typeface="Tahoma"/>
                <a:cs typeface="Tahoma"/>
              </a:rPr>
              <a:t>İ</a:t>
            </a:r>
            <a:r>
              <a:rPr sz="3500" b="1" spc="-125" dirty="0">
                <a:latin typeface="Tahoma"/>
                <a:cs typeface="Tahoma"/>
              </a:rPr>
              <a:t>T</a:t>
            </a:r>
            <a:r>
              <a:rPr sz="3500" b="1" spc="-540" dirty="0">
                <a:latin typeface="Tahoma"/>
                <a:cs typeface="Tahoma"/>
              </a:rPr>
              <a:t>İ</a:t>
            </a:r>
            <a:r>
              <a:rPr sz="3500" b="1" spc="170" dirty="0">
                <a:latin typeface="Tahoma"/>
                <a:cs typeface="Tahoma"/>
              </a:rPr>
              <a:t>M</a:t>
            </a:r>
            <a:r>
              <a:rPr sz="3500" b="1" spc="-120" dirty="0">
                <a:latin typeface="Tahoma"/>
                <a:cs typeface="Tahoma"/>
              </a:rPr>
              <a:t> </a:t>
            </a:r>
            <a:r>
              <a:rPr sz="3500" b="1" spc="165" dirty="0">
                <a:latin typeface="Tahoma"/>
                <a:cs typeface="Tahoma"/>
              </a:rPr>
              <a:t>M</a:t>
            </a:r>
            <a:r>
              <a:rPr sz="3500" b="1" spc="-200" dirty="0">
                <a:latin typeface="Tahoma"/>
                <a:cs typeface="Tahoma"/>
              </a:rPr>
              <a:t>E</a:t>
            </a:r>
            <a:r>
              <a:rPr sz="3500" b="1" spc="-240" dirty="0">
                <a:latin typeface="Tahoma"/>
                <a:cs typeface="Tahoma"/>
              </a:rPr>
              <a:t>R</a:t>
            </a:r>
            <a:r>
              <a:rPr sz="3500" b="1" spc="-120" dirty="0">
                <a:latin typeface="Tahoma"/>
                <a:cs typeface="Tahoma"/>
              </a:rPr>
              <a:t>K</a:t>
            </a:r>
            <a:r>
              <a:rPr sz="3500" b="1" spc="-200" dirty="0">
                <a:latin typeface="Tahoma"/>
                <a:cs typeface="Tahoma"/>
              </a:rPr>
              <a:t>E</a:t>
            </a:r>
            <a:r>
              <a:rPr sz="3500" b="1" spc="-160" dirty="0">
                <a:latin typeface="Tahoma"/>
                <a:cs typeface="Tahoma"/>
              </a:rPr>
              <a:t>Z</a:t>
            </a:r>
            <a:r>
              <a:rPr sz="3500" b="1" spc="-35" dirty="0">
                <a:latin typeface="Tahoma"/>
                <a:cs typeface="Tahoma"/>
              </a:rPr>
              <a:t>L</a:t>
            </a:r>
            <a:r>
              <a:rPr sz="3500" b="1" spc="-200" dirty="0">
                <a:latin typeface="Tahoma"/>
                <a:cs typeface="Tahoma"/>
              </a:rPr>
              <a:t>E</a:t>
            </a:r>
            <a:r>
              <a:rPr sz="3500" b="1" spc="-240" dirty="0">
                <a:latin typeface="Tahoma"/>
                <a:cs typeface="Tahoma"/>
              </a:rPr>
              <a:t>R</a:t>
            </a:r>
            <a:r>
              <a:rPr sz="3500" b="1" spc="-395" dirty="0">
                <a:latin typeface="Tahoma"/>
                <a:cs typeface="Tahoma"/>
              </a:rPr>
              <a:t>İ  </a:t>
            </a:r>
            <a:r>
              <a:rPr sz="3500" b="1" spc="-100" dirty="0">
                <a:latin typeface="Tahoma"/>
                <a:cs typeface="Tahoma"/>
              </a:rPr>
              <a:t>(POMEM)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38860" y="1643664"/>
            <a:ext cx="12610465" cy="1362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750" b="1" spc="-420" dirty="0">
                <a:latin typeface="Tahoma"/>
                <a:cs typeface="Tahoma"/>
              </a:rPr>
              <a:t>POLİS</a:t>
            </a:r>
            <a:r>
              <a:rPr sz="8750" b="1" spc="-285" dirty="0">
                <a:latin typeface="Tahoma"/>
                <a:cs typeface="Tahoma"/>
              </a:rPr>
              <a:t> </a:t>
            </a:r>
            <a:r>
              <a:rPr sz="8750" b="1" spc="-330" dirty="0">
                <a:latin typeface="Tahoma"/>
                <a:cs typeface="Tahoma"/>
              </a:rPr>
              <a:t>NASIL</a:t>
            </a:r>
            <a:r>
              <a:rPr sz="8750" b="1" spc="-285" dirty="0">
                <a:latin typeface="Tahoma"/>
                <a:cs typeface="Tahoma"/>
              </a:rPr>
              <a:t> </a:t>
            </a:r>
            <a:r>
              <a:rPr sz="8750" b="1" spc="-50" dirty="0">
                <a:latin typeface="Tahoma"/>
                <a:cs typeface="Tahoma"/>
              </a:rPr>
              <a:t>OLURUM?</a:t>
            </a:r>
            <a:endParaRPr sz="8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37505" y="904875"/>
              <a:ext cx="16340455" cy="1162050"/>
            </a:xfrm>
            <a:custGeom>
              <a:avLst/>
              <a:gdLst/>
              <a:ahLst/>
              <a:cxnLst/>
              <a:rect l="l" t="t" r="r" b="b"/>
              <a:pathLst>
                <a:path w="16340455" h="1162050">
                  <a:moveTo>
                    <a:pt x="16049921" y="1162049"/>
                  </a:moveTo>
                  <a:lnTo>
                    <a:pt x="290512" y="1162049"/>
                  </a:lnTo>
                  <a:lnTo>
                    <a:pt x="243389" y="1158247"/>
                  </a:lnTo>
                  <a:lnTo>
                    <a:pt x="198688" y="1147239"/>
                  </a:lnTo>
                  <a:lnTo>
                    <a:pt x="157005" y="1129623"/>
                  </a:lnTo>
                  <a:lnTo>
                    <a:pt x="118939" y="1105997"/>
                  </a:lnTo>
                  <a:lnTo>
                    <a:pt x="85089" y="1076960"/>
                  </a:lnTo>
                  <a:lnTo>
                    <a:pt x="56052" y="1043110"/>
                  </a:lnTo>
                  <a:lnTo>
                    <a:pt x="32426" y="1005044"/>
                  </a:lnTo>
                  <a:lnTo>
                    <a:pt x="14810" y="963361"/>
                  </a:lnTo>
                  <a:lnTo>
                    <a:pt x="3802" y="918660"/>
                  </a:lnTo>
                  <a:lnTo>
                    <a:pt x="0" y="871537"/>
                  </a:lnTo>
                  <a:lnTo>
                    <a:pt x="0" y="290512"/>
                  </a:lnTo>
                  <a:lnTo>
                    <a:pt x="3802" y="243389"/>
                  </a:lnTo>
                  <a:lnTo>
                    <a:pt x="14810" y="198688"/>
                  </a:lnTo>
                  <a:lnTo>
                    <a:pt x="32426" y="157005"/>
                  </a:lnTo>
                  <a:lnTo>
                    <a:pt x="56052" y="118939"/>
                  </a:lnTo>
                  <a:lnTo>
                    <a:pt x="85089" y="85089"/>
                  </a:lnTo>
                  <a:lnTo>
                    <a:pt x="118939" y="56052"/>
                  </a:lnTo>
                  <a:lnTo>
                    <a:pt x="157005" y="32426"/>
                  </a:lnTo>
                  <a:lnTo>
                    <a:pt x="198688" y="14810"/>
                  </a:lnTo>
                  <a:lnTo>
                    <a:pt x="243389" y="3802"/>
                  </a:lnTo>
                  <a:lnTo>
                    <a:pt x="290512" y="0"/>
                  </a:lnTo>
                  <a:lnTo>
                    <a:pt x="16049921" y="0"/>
                  </a:lnTo>
                  <a:lnTo>
                    <a:pt x="16097044" y="3802"/>
                  </a:lnTo>
                  <a:lnTo>
                    <a:pt x="16141745" y="14810"/>
                  </a:lnTo>
                  <a:lnTo>
                    <a:pt x="16183428" y="32426"/>
                  </a:lnTo>
                  <a:lnTo>
                    <a:pt x="16221494" y="56052"/>
                  </a:lnTo>
                  <a:lnTo>
                    <a:pt x="16255344" y="85089"/>
                  </a:lnTo>
                  <a:lnTo>
                    <a:pt x="16284381" y="118939"/>
                  </a:lnTo>
                  <a:lnTo>
                    <a:pt x="16308007" y="157005"/>
                  </a:lnTo>
                  <a:lnTo>
                    <a:pt x="16325623" y="198688"/>
                  </a:lnTo>
                  <a:lnTo>
                    <a:pt x="16336631" y="243389"/>
                  </a:lnTo>
                  <a:lnTo>
                    <a:pt x="16340433" y="290512"/>
                  </a:lnTo>
                  <a:lnTo>
                    <a:pt x="16340433" y="871537"/>
                  </a:lnTo>
                  <a:lnTo>
                    <a:pt x="16336631" y="918660"/>
                  </a:lnTo>
                  <a:lnTo>
                    <a:pt x="16325623" y="963361"/>
                  </a:lnTo>
                  <a:lnTo>
                    <a:pt x="16308007" y="1005044"/>
                  </a:lnTo>
                  <a:lnTo>
                    <a:pt x="16284381" y="1043110"/>
                  </a:lnTo>
                  <a:lnTo>
                    <a:pt x="16255344" y="1076960"/>
                  </a:lnTo>
                  <a:lnTo>
                    <a:pt x="16221494" y="1105997"/>
                  </a:lnTo>
                  <a:lnTo>
                    <a:pt x="16183428" y="1129623"/>
                  </a:lnTo>
                  <a:lnTo>
                    <a:pt x="16141745" y="1147239"/>
                  </a:lnTo>
                  <a:lnTo>
                    <a:pt x="16097044" y="1158247"/>
                  </a:lnTo>
                  <a:lnTo>
                    <a:pt x="16049921" y="1162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67705" y="987425"/>
            <a:ext cx="156800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7640" algn="l"/>
                <a:tab pos="6231255" algn="l"/>
                <a:tab pos="12616815" algn="l"/>
              </a:tabLst>
            </a:pPr>
            <a:r>
              <a:rPr sz="60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6000" spc="60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60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6000" spc="545" dirty="0">
                <a:solidFill>
                  <a:srgbClr val="FFFFFF"/>
                </a:solidFill>
                <a:latin typeface="Microsoft Sans Serif"/>
                <a:cs typeface="Microsoft Sans Serif"/>
              </a:rPr>
              <a:t>İ</a:t>
            </a:r>
            <a:r>
              <a:rPr sz="6000" spc="-81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6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6000" spc="8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6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6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60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6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60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6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60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6000" spc="395" dirty="0">
                <a:solidFill>
                  <a:srgbClr val="FFFFFF"/>
                </a:solidFill>
                <a:latin typeface="Microsoft Sans Serif"/>
                <a:cs typeface="Microsoft Sans Serif"/>
              </a:rPr>
              <a:t>Ü</a:t>
            </a:r>
            <a:r>
              <a:rPr sz="60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6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6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60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6000" spc="60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60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6000" spc="39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60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6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6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6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6000" spc="-99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6000" spc="8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60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6000" spc="60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6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204" y="2814586"/>
            <a:ext cx="16127094" cy="2381885"/>
          </a:xfrm>
          <a:custGeom>
            <a:avLst/>
            <a:gdLst/>
            <a:ahLst/>
            <a:cxnLst/>
            <a:rect l="l" t="t" r="r" b="b"/>
            <a:pathLst>
              <a:path w="16127094" h="2381885">
                <a:moveTo>
                  <a:pt x="13820090" y="2381454"/>
                </a:moveTo>
                <a:lnTo>
                  <a:pt x="2306589" y="2381454"/>
                </a:lnTo>
                <a:lnTo>
                  <a:pt x="2256517" y="2371345"/>
                </a:lnTo>
                <a:lnTo>
                  <a:pt x="2215628" y="2343777"/>
                </a:lnTo>
                <a:lnTo>
                  <a:pt x="2188059" y="2302887"/>
                </a:lnTo>
                <a:lnTo>
                  <a:pt x="2177950" y="2252815"/>
                </a:lnTo>
                <a:lnTo>
                  <a:pt x="2177950" y="2043368"/>
                </a:lnTo>
                <a:lnTo>
                  <a:pt x="2167841" y="1993296"/>
                </a:lnTo>
                <a:lnTo>
                  <a:pt x="2140273" y="1952406"/>
                </a:lnTo>
                <a:lnTo>
                  <a:pt x="2099383" y="1924838"/>
                </a:lnTo>
                <a:lnTo>
                  <a:pt x="2049311" y="1914729"/>
                </a:lnTo>
                <a:lnTo>
                  <a:pt x="636291" y="1914729"/>
                </a:lnTo>
                <a:lnTo>
                  <a:pt x="586219" y="1904620"/>
                </a:lnTo>
                <a:lnTo>
                  <a:pt x="545330" y="1877052"/>
                </a:lnTo>
                <a:lnTo>
                  <a:pt x="517761" y="1836162"/>
                </a:lnTo>
                <a:lnTo>
                  <a:pt x="507652" y="1786090"/>
                </a:lnTo>
                <a:lnTo>
                  <a:pt x="507652" y="1576643"/>
                </a:lnTo>
                <a:lnTo>
                  <a:pt x="497543" y="1526571"/>
                </a:lnTo>
                <a:lnTo>
                  <a:pt x="469975" y="1485681"/>
                </a:lnTo>
                <a:lnTo>
                  <a:pt x="429086" y="1458113"/>
                </a:lnTo>
                <a:lnTo>
                  <a:pt x="379014" y="1448004"/>
                </a:lnTo>
                <a:lnTo>
                  <a:pt x="341016" y="1448004"/>
                </a:lnTo>
                <a:lnTo>
                  <a:pt x="290944" y="1437895"/>
                </a:lnTo>
                <a:lnTo>
                  <a:pt x="250055" y="1410327"/>
                </a:lnTo>
                <a:lnTo>
                  <a:pt x="222486" y="1369437"/>
                </a:lnTo>
                <a:lnTo>
                  <a:pt x="212377" y="1319365"/>
                </a:lnTo>
                <a:lnTo>
                  <a:pt x="212377" y="1093229"/>
                </a:lnTo>
                <a:lnTo>
                  <a:pt x="204157" y="1051029"/>
                </a:lnTo>
                <a:lnTo>
                  <a:pt x="181607" y="1016078"/>
                </a:lnTo>
                <a:lnTo>
                  <a:pt x="147895" y="991715"/>
                </a:lnTo>
                <a:lnTo>
                  <a:pt x="64481" y="970843"/>
                </a:lnTo>
                <a:lnTo>
                  <a:pt x="30769" y="946480"/>
                </a:lnTo>
                <a:lnTo>
                  <a:pt x="8220" y="911529"/>
                </a:lnTo>
                <a:lnTo>
                  <a:pt x="0" y="869329"/>
                </a:lnTo>
                <a:lnTo>
                  <a:pt x="0" y="128638"/>
                </a:lnTo>
                <a:lnTo>
                  <a:pt x="10109" y="78566"/>
                </a:lnTo>
                <a:lnTo>
                  <a:pt x="37677" y="37677"/>
                </a:lnTo>
                <a:lnTo>
                  <a:pt x="78566" y="10109"/>
                </a:lnTo>
                <a:lnTo>
                  <a:pt x="128638" y="0"/>
                </a:lnTo>
                <a:lnTo>
                  <a:pt x="15998189" y="0"/>
                </a:lnTo>
                <a:lnTo>
                  <a:pt x="16047417" y="9792"/>
                </a:lnTo>
                <a:lnTo>
                  <a:pt x="16089150" y="37677"/>
                </a:lnTo>
                <a:lnTo>
                  <a:pt x="16117036" y="79410"/>
                </a:lnTo>
                <a:lnTo>
                  <a:pt x="16126828" y="128638"/>
                </a:lnTo>
                <a:lnTo>
                  <a:pt x="16126828" y="869275"/>
                </a:lnTo>
                <a:lnTo>
                  <a:pt x="16118601" y="911500"/>
                </a:lnTo>
                <a:lnTo>
                  <a:pt x="16096035" y="946471"/>
                </a:lnTo>
                <a:lnTo>
                  <a:pt x="16062299" y="970844"/>
                </a:lnTo>
                <a:lnTo>
                  <a:pt x="15978830" y="991714"/>
                </a:lnTo>
                <a:lnTo>
                  <a:pt x="15945094" y="1016087"/>
                </a:lnTo>
                <a:lnTo>
                  <a:pt x="15922528" y="1051058"/>
                </a:lnTo>
                <a:lnTo>
                  <a:pt x="15914301" y="1093283"/>
                </a:lnTo>
                <a:lnTo>
                  <a:pt x="15914301" y="1319365"/>
                </a:lnTo>
                <a:lnTo>
                  <a:pt x="15911807" y="1344579"/>
                </a:lnTo>
                <a:lnTo>
                  <a:pt x="15892688" y="1390734"/>
                </a:lnTo>
                <a:lnTo>
                  <a:pt x="15857031" y="1426391"/>
                </a:lnTo>
                <a:lnTo>
                  <a:pt x="15810876" y="1445509"/>
                </a:lnTo>
                <a:lnTo>
                  <a:pt x="15785663" y="1448004"/>
                </a:lnTo>
                <a:lnTo>
                  <a:pt x="15747665" y="1448004"/>
                </a:lnTo>
                <a:lnTo>
                  <a:pt x="15722451" y="1450499"/>
                </a:lnTo>
                <a:lnTo>
                  <a:pt x="15676296" y="1469617"/>
                </a:lnTo>
                <a:lnTo>
                  <a:pt x="15640639" y="1505274"/>
                </a:lnTo>
                <a:lnTo>
                  <a:pt x="15621521" y="1551429"/>
                </a:lnTo>
                <a:lnTo>
                  <a:pt x="15619026" y="1576643"/>
                </a:lnTo>
                <a:lnTo>
                  <a:pt x="15619026" y="1786090"/>
                </a:lnTo>
                <a:lnTo>
                  <a:pt x="15616532" y="1811304"/>
                </a:lnTo>
                <a:lnTo>
                  <a:pt x="15597413" y="1857459"/>
                </a:lnTo>
                <a:lnTo>
                  <a:pt x="15561756" y="1893116"/>
                </a:lnTo>
                <a:lnTo>
                  <a:pt x="15515601" y="1912234"/>
                </a:lnTo>
                <a:lnTo>
                  <a:pt x="15490388" y="1914729"/>
                </a:lnTo>
                <a:lnTo>
                  <a:pt x="14077367" y="1914729"/>
                </a:lnTo>
                <a:lnTo>
                  <a:pt x="14052153" y="1917224"/>
                </a:lnTo>
                <a:lnTo>
                  <a:pt x="14005998" y="1936342"/>
                </a:lnTo>
                <a:lnTo>
                  <a:pt x="13970341" y="1971999"/>
                </a:lnTo>
                <a:lnTo>
                  <a:pt x="13951223" y="2018154"/>
                </a:lnTo>
                <a:lnTo>
                  <a:pt x="13948728" y="2043368"/>
                </a:lnTo>
                <a:lnTo>
                  <a:pt x="13948728" y="2252815"/>
                </a:lnTo>
                <a:lnTo>
                  <a:pt x="13946234" y="2278029"/>
                </a:lnTo>
                <a:lnTo>
                  <a:pt x="13927115" y="2324184"/>
                </a:lnTo>
                <a:lnTo>
                  <a:pt x="13891458" y="2359841"/>
                </a:lnTo>
                <a:lnTo>
                  <a:pt x="13845303" y="2378959"/>
                </a:lnTo>
                <a:lnTo>
                  <a:pt x="13820090" y="2381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6753" y="2783033"/>
            <a:ext cx="15852140" cy="2359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17800"/>
              </a:lnSpc>
              <a:spcBef>
                <a:spcPts val="90"/>
              </a:spcBef>
              <a:tabLst>
                <a:tab pos="849630" algn="l"/>
                <a:tab pos="1380490" algn="l"/>
                <a:tab pos="1493520" algn="l"/>
                <a:tab pos="1596390" algn="l"/>
                <a:tab pos="2059305" algn="l"/>
                <a:tab pos="2510790" algn="l"/>
                <a:tab pos="2847340" algn="l"/>
                <a:tab pos="3209290" algn="l"/>
                <a:tab pos="3408679" algn="l"/>
                <a:tab pos="4726305" algn="l"/>
                <a:tab pos="4925695" algn="l"/>
                <a:tab pos="5739130" algn="l"/>
                <a:tab pos="5823585" algn="l"/>
                <a:tab pos="6868795" algn="l"/>
                <a:tab pos="7708265" algn="l"/>
                <a:tab pos="7811134" algn="l"/>
                <a:tab pos="8143240" algn="l"/>
                <a:tab pos="9145270" algn="l"/>
                <a:tab pos="9755505" algn="l"/>
                <a:tab pos="10197465" algn="l"/>
                <a:tab pos="11394440" algn="l"/>
                <a:tab pos="11929110" algn="l"/>
                <a:tab pos="12004675" algn="l"/>
                <a:tab pos="13211175" algn="l"/>
                <a:tab pos="13792835" algn="l"/>
                <a:tab pos="14602460" algn="l"/>
                <a:tab pos="14846935" algn="l"/>
                <a:tab pos="15084425" algn="l"/>
              </a:tabLst>
            </a:pPr>
            <a:r>
              <a:rPr sz="26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Lise	</a:t>
            </a:r>
            <a:r>
              <a:rPr sz="26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ve	</a:t>
            </a:r>
            <a:r>
              <a:rPr sz="2600" spc="270" dirty="0">
                <a:solidFill>
                  <a:srgbClr val="FFFFFF"/>
                </a:solidFill>
                <a:latin typeface="Microsoft Sans Serif"/>
                <a:cs typeface="Microsoft Sans Serif"/>
              </a:rPr>
              <a:t>dengi	</a:t>
            </a:r>
            <a:r>
              <a:rPr sz="26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okul	</a:t>
            </a:r>
            <a:r>
              <a:rPr sz="26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mezunu	</a:t>
            </a:r>
            <a:r>
              <a:rPr sz="26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olan		</a:t>
            </a:r>
            <a:r>
              <a:rPr sz="26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öğrenciler		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2	</a:t>
            </a:r>
            <a:r>
              <a:rPr sz="26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yıllık	</a:t>
            </a:r>
            <a:r>
              <a:rPr sz="2600" spc="305" dirty="0">
                <a:solidFill>
                  <a:srgbClr val="FFFFFF"/>
                </a:solidFill>
                <a:latin typeface="Microsoft Sans Serif"/>
                <a:cs typeface="Microsoft Sans Serif"/>
              </a:rPr>
              <a:t>eğitim-</a:t>
            </a:r>
            <a:r>
              <a:rPr sz="2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öğretim		</a:t>
            </a:r>
            <a:r>
              <a:rPr sz="26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süreci	</a:t>
            </a:r>
            <a:r>
              <a:rPr sz="26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sonunda	</a:t>
            </a:r>
            <a:r>
              <a:rPr sz="26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polis </a:t>
            </a:r>
            <a:r>
              <a:rPr sz="26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26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ş</a:t>
            </a:r>
            <a:r>
              <a:rPr sz="26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-6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6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ı</a:t>
            </a:r>
            <a:r>
              <a:rPr sz="26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ı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ı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6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z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n  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öğrenci		</a:t>
            </a:r>
            <a:r>
              <a:rPr sz="26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ön	</a:t>
            </a:r>
            <a:r>
              <a:rPr sz="26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lisans	</a:t>
            </a:r>
            <a:r>
              <a:rPr sz="26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mezunu	</a:t>
            </a:r>
            <a:r>
              <a:rPr sz="26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statüsünde	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değerlendirilir.	</a:t>
            </a:r>
            <a:r>
              <a:rPr sz="26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Yüksekokul	</a:t>
            </a:r>
            <a:r>
              <a:rPr sz="2600" spc="310" dirty="0">
                <a:solidFill>
                  <a:srgbClr val="FFFFFF"/>
                </a:solidFill>
                <a:latin typeface="Microsoft Sans Serif"/>
                <a:cs typeface="Microsoft Sans Serif"/>
              </a:rPr>
              <a:t>öğrencilerinin	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aday</a:t>
            </a:r>
            <a:endParaRPr sz="2600">
              <a:latin typeface="Microsoft Sans Serif"/>
              <a:cs typeface="Microsoft Sans Serif"/>
            </a:endParaRPr>
          </a:p>
          <a:p>
            <a:pPr marL="520065" marR="512445" algn="ctr">
              <a:lnSpc>
                <a:spcPct val="117800"/>
              </a:lnSpc>
              <a:tabLst>
                <a:tab pos="1879600" algn="l"/>
                <a:tab pos="2155825" algn="l"/>
                <a:tab pos="3129915" algn="l"/>
                <a:tab pos="4391025" algn="l"/>
                <a:tab pos="5189220" algn="l"/>
                <a:tab pos="5948680" algn="l"/>
                <a:tab pos="6191885" algn="l"/>
                <a:tab pos="7561580" algn="l"/>
                <a:tab pos="7673975" algn="l"/>
                <a:tab pos="9104630" algn="l"/>
                <a:tab pos="9134475" algn="l"/>
                <a:tab pos="10740390" algn="l"/>
                <a:tab pos="10854690" algn="l"/>
                <a:tab pos="13662025" algn="l"/>
                <a:tab pos="14193519" algn="l"/>
              </a:tabLst>
            </a:pP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6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ı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ç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ö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ğ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ü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ş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ı</a:t>
            </a:r>
            <a:r>
              <a:rPr sz="26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26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6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ı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ği</a:t>
            </a:r>
            <a:r>
              <a:rPr sz="26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m  </a:t>
            </a:r>
            <a:r>
              <a:rPr sz="26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sonunda	</a:t>
            </a:r>
            <a:r>
              <a:rPr sz="26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Başkanlıkça	</a:t>
            </a:r>
            <a:r>
              <a:rPr sz="26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yapılacak	</a:t>
            </a:r>
            <a:r>
              <a:rPr sz="26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sınavda		</a:t>
            </a:r>
            <a:r>
              <a:rPr sz="26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başarılı		</a:t>
            </a:r>
            <a:r>
              <a:rPr sz="26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olmaları	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şarttır.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84921"/>
            <a:ext cx="18288000" cy="7102475"/>
            <a:chOff x="0" y="3184921"/>
            <a:chExt cx="18288000" cy="7102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84921"/>
              <a:ext cx="9143999" cy="71020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4000" y="3184921"/>
              <a:ext cx="9144000" cy="7102475"/>
            </a:xfrm>
            <a:custGeom>
              <a:avLst/>
              <a:gdLst/>
              <a:ahLst/>
              <a:cxnLst/>
              <a:rect l="l" t="t" r="r" b="b"/>
              <a:pathLst>
                <a:path w="9144000" h="7102475">
                  <a:moveTo>
                    <a:pt x="9143999" y="7102077"/>
                  </a:moveTo>
                  <a:lnTo>
                    <a:pt x="0" y="7102077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102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" y="0"/>
            <a:ext cx="18249842" cy="25499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3350" y="1140805"/>
            <a:ext cx="1698307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1795" algn="l"/>
                <a:tab pos="6748780" algn="l"/>
                <a:tab pos="13665835" algn="l"/>
              </a:tabLst>
            </a:pPr>
            <a:r>
              <a:rPr sz="6500" spc="260" dirty="0">
                <a:latin typeface="Microsoft Sans Serif"/>
                <a:cs typeface="Microsoft Sans Serif"/>
              </a:rPr>
              <a:t>P</a:t>
            </a:r>
            <a:r>
              <a:rPr sz="6500" spc="645" dirty="0">
                <a:latin typeface="Microsoft Sans Serif"/>
                <a:cs typeface="Microsoft Sans Serif"/>
              </a:rPr>
              <a:t>O</a:t>
            </a:r>
            <a:r>
              <a:rPr sz="6500" spc="400" dirty="0">
                <a:latin typeface="Microsoft Sans Serif"/>
                <a:cs typeface="Microsoft Sans Serif"/>
              </a:rPr>
              <a:t>L</a:t>
            </a:r>
            <a:r>
              <a:rPr sz="6500" spc="585" dirty="0">
                <a:latin typeface="Microsoft Sans Serif"/>
                <a:cs typeface="Microsoft Sans Serif"/>
              </a:rPr>
              <a:t>İ</a:t>
            </a:r>
            <a:r>
              <a:rPr sz="6500" spc="-880" dirty="0">
                <a:latin typeface="Microsoft Sans Serif"/>
                <a:cs typeface="Microsoft Sans Serif"/>
              </a:rPr>
              <a:t>S</a:t>
            </a:r>
            <a:r>
              <a:rPr sz="6500" dirty="0">
                <a:latin typeface="Microsoft Sans Serif"/>
                <a:cs typeface="Microsoft Sans Serif"/>
              </a:rPr>
              <a:t>	</a:t>
            </a:r>
            <a:r>
              <a:rPr sz="6500" spc="890" dirty="0">
                <a:latin typeface="Microsoft Sans Serif"/>
                <a:cs typeface="Microsoft Sans Serif"/>
              </a:rPr>
              <a:t>M</a:t>
            </a:r>
            <a:r>
              <a:rPr sz="6500" spc="20" dirty="0">
                <a:latin typeface="Microsoft Sans Serif"/>
                <a:cs typeface="Microsoft Sans Serif"/>
              </a:rPr>
              <a:t>E</a:t>
            </a:r>
            <a:r>
              <a:rPr sz="6500" spc="-235" dirty="0">
                <a:latin typeface="Microsoft Sans Serif"/>
                <a:cs typeface="Microsoft Sans Serif"/>
              </a:rPr>
              <a:t>S</a:t>
            </a:r>
            <a:r>
              <a:rPr sz="6500" spc="400" dirty="0">
                <a:latin typeface="Microsoft Sans Serif"/>
                <a:cs typeface="Microsoft Sans Serif"/>
              </a:rPr>
              <a:t>L</a:t>
            </a:r>
            <a:r>
              <a:rPr sz="6500" spc="20" dirty="0">
                <a:latin typeface="Microsoft Sans Serif"/>
                <a:cs typeface="Microsoft Sans Serif"/>
              </a:rPr>
              <a:t>E</a:t>
            </a:r>
            <a:r>
              <a:rPr sz="6500" spc="-250" dirty="0">
                <a:latin typeface="Microsoft Sans Serif"/>
                <a:cs typeface="Microsoft Sans Serif"/>
              </a:rPr>
              <a:t>K</a:t>
            </a:r>
            <a:r>
              <a:rPr sz="6500" dirty="0">
                <a:latin typeface="Microsoft Sans Serif"/>
                <a:cs typeface="Microsoft Sans Serif"/>
              </a:rPr>
              <a:t>	</a:t>
            </a:r>
            <a:r>
              <a:rPr sz="6500" spc="195" dirty="0">
                <a:latin typeface="Microsoft Sans Serif"/>
                <a:cs typeface="Microsoft Sans Serif"/>
              </a:rPr>
              <a:t>Y</a:t>
            </a:r>
            <a:r>
              <a:rPr sz="6500" spc="420" dirty="0">
                <a:latin typeface="Microsoft Sans Serif"/>
                <a:cs typeface="Microsoft Sans Serif"/>
              </a:rPr>
              <a:t>Ü</a:t>
            </a:r>
            <a:r>
              <a:rPr sz="6500" spc="395" dirty="0">
                <a:latin typeface="Microsoft Sans Serif"/>
                <a:cs typeface="Microsoft Sans Serif"/>
              </a:rPr>
              <a:t>K</a:t>
            </a:r>
            <a:r>
              <a:rPr sz="6500" spc="-235" dirty="0">
                <a:latin typeface="Microsoft Sans Serif"/>
                <a:cs typeface="Microsoft Sans Serif"/>
              </a:rPr>
              <a:t>S</a:t>
            </a:r>
            <a:r>
              <a:rPr sz="6500" spc="20" dirty="0">
                <a:latin typeface="Microsoft Sans Serif"/>
                <a:cs typeface="Microsoft Sans Serif"/>
              </a:rPr>
              <a:t>E</a:t>
            </a:r>
            <a:r>
              <a:rPr sz="6500" spc="395" dirty="0">
                <a:latin typeface="Microsoft Sans Serif"/>
                <a:cs typeface="Microsoft Sans Serif"/>
              </a:rPr>
              <a:t>K</a:t>
            </a:r>
            <a:r>
              <a:rPr sz="6500" spc="645" dirty="0">
                <a:latin typeface="Microsoft Sans Serif"/>
                <a:cs typeface="Microsoft Sans Serif"/>
              </a:rPr>
              <a:t>O</a:t>
            </a:r>
            <a:r>
              <a:rPr sz="6500" spc="395" dirty="0">
                <a:latin typeface="Microsoft Sans Serif"/>
                <a:cs typeface="Microsoft Sans Serif"/>
              </a:rPr>
              <a:t>K</a:t>
            </a:r>
            <a:r>
              <a:rPr sz="6500" spc="420" dirty="0">
                <a:latin typeface="Microsoft Sans Serif"/>
                <a:cs typeface="Microsoft Sans Serif"/>
              </a:rPr>
              <a:t>U</a:t>
            </a:r>
            <a:r>
              <a:rPr sz="6500" spc="400" dirty="0">
                <a:latin typeface="Microsoft Sans Serif"/>
                <a:cs typeface="Microsoft Sans Serif"/>
              </a:rPr>
              <a:t>L</a:t>
            </a:r>
            <a:r>
              <a:rPr sz="6500" spc="-225" dirty="0">
                <a:latin typeface="Microsoft Sans Serif"/>
                <a:cs typeface="Microsoft Sans Serif"/>
              </a:rPr>
              <a:t>U</a:t>
            </a:r>
            <a:r>
              <a:rPr sz="6500" dirty="0">
                <a:latin typeface="Microsoft Sans Serif"/>
                <a:cs typeface="Microsoft Sans Serif"/>
              </a:rPr>
              <a:t>	</a:t>
            </a:r>
            <a:r>
              <a:rPr sz="6500" spc="-60" dirty="0">
                <a:latin typeface="Microsoft Sans Serif"/>
                <a:cs typeface="Microsoft Sans Serif"/>
              </a:rPr>
              <a:t>(</a:t>
            </a:r>
            <a:r>
              <a:rPr sz="6500" spc="-1080" dirty="0">
                <a:latin typeface="Microsoft Sans Serif"/>
                <a:cs typeface="Microsoft Sans Serif"/>
              </a:rPr>
              <a:t> </a:t>
            </a:r>
            <a:r>
              <a:rPr sz="6500" spc="260" dirty="0">
                <a:latin typeface="Microsoft Sans Serif"/>
                <a:cs typeface="Microsoft Sans Serif"/>
              </a:rPr>
              <a:t>P</a:t>
            </a:r>
            <a:r>
              <a:rPr sz="6500" spc="890" dirty="0">
                <a:latin typeface="Microsoft Sans Serif"/>
                <a:cs typeface="Microsoft Sans Serif"/>
              </a:rPr>
              <a:t>M</a:t>
            </a:r>
            <a:r>
              <a:rPr sz="6500" spc="195" dirty="0">
                <a:latin typeface="Microsoft Sans Serif"/>
                <a:cs typeface="Microsoft Sans Serif"/>
              </a:rPr>
              <a:t>Y</a:t>
            </a:r>
            <a:r>
              <a:rPr sz="6500" spc="645" dirty="0">
                <a:latin typeface="Microsoft Sans Serif"/>
                <a:cs typeface="Microsoft Sans Serif"/>
              </a:rPr>
              <a:t>O</a:t>
            </a:r>
            <a:r>
              <a:rPr sz="6500" spc="-60" dirty="0">
                <a:latin typeface="Microsoft Sans Serif"/>
                <a:cs typeface="Microsoft Sans Serif"/>
              </a:rPr>
              <a:t>)</a:t>
            </a:r>
            <a:endParaRPr sz="65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1509" y="4766360"/>
            <a:ext cx="76200" cy="76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1509" y="5528360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1509" y="7052360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1509" y="7814360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1509" y="8957360"/>
            <a:ext cx="76200" cy="761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197975">
              <a:lnSpc>
                <a:spcPct val="100000"/>
              </a:lnSpc>
              <a:spcBef>
                <a:spcPts val="110"/>
              </a:spcBef>
              <a:tabLst>
                <a:tab pos="11640185" algn="l"/>
              </a:tabLst>
            </a:pPr>
            <a:r>
              <a:rPr spc="340" dirty="0"/>
              <a:t>Başvuru	</a:t>
            </a:r>
            <a:r>
              <a:rPr spc="295" dirty="0"/>
              <a:t>Süreci</a:t>
            </a:r>
          </a:p>
          <a:p>
            <a:pPr marL="9638030">
              <a:lnSpc>
                <a:spcPct val="100000"/>
              </a:lnSpc>
              <a:spcBef>
                <a:spcPts val="3629"/>
              </a:spcBef>
            </a:pPr>
            <a:r>
              <a:rPr sz="2000" spc="170" dirty="0"/>
              <a:t>Polis</a:t>
            </a:r>
            <a:r>
              <a:rPr sz="2000" spc="350" dirty="0"/>
              <a:t> </a:t>
            </a:r>
            <a:r>
              <a:rPr sz="2000" spc="204" dirty="0"/>
              <a:t>Akademisi</a:t>
            </a:r>
            <a:r>
              <a:rPr sz="2000" spc="350" dirty="0"/>
              <a:t> </a:t>
            </a:r>
            <a:r>
              <a:rPr sz="2000" spc="200" dirty="0"/>
              <a:t>resmî</a:t>
            </a:r>
            <a:r>
              <a:rPr sz="2000" spc="355" dirty="0"/>
              <a:t> </a:t>
            </a:r>
            <a:r>
              <a:rPr sz="2000" spc="200" dirty="0"/>
              <a:t>sitesi</a:t>
            </a:r>
            <a:r>
              <a:rPr sz="2000" spc="350" dirty="0"/>
              <a:t> </a:t>
            </a:r>
            <a:r>
              <a:rPr sz="2000" spc="225" dirty="0"/>
              <a:t>üzerinden</a:t>
            </a:r>
            <a:r>
              <a:rPr sz="2000" spc="350" dirty="0"/>
              <a:t> </a:t>
            </a:r>
            <a:r>
              <a:rPr sz="2000" b="1" spc="150" dirty="0">
                <a:latin typeface="Arial"/>
                <a:cs typeface="Arial"/>
              </a:rPr>
              <a:t>e-</a:t>
            </a:r>
            <a:r>
              <a:rPr sz="2000" b="1" spc="-350" dirty="0">
                <a:latin typeface="Arial"/>
                <a:cs typeface="Arial"/>
              </a:rPr>
              <a:t> </a:t>
            </a:r>
            <a:r>
              <a:rPr sz="2000" b="1" spc="254" dirty="0">
                <a:latin typeface="Arial"/>
                <a:cs typeface="Arial"/>
              </a:rPr>
              <a:t>Devlet</a:t>
            </a:r>
            <a:r>
              <a:rPr sz="2000" b="1" spc="345" dirty="0">
                <a:latin typeface="Arial"/>
                <a:cs typeface="Arial"/>
              </a:rPr>
              <a:t> </a:t>
            </a:r>
            <a:r>
              <a:rPr sz="2000" b="1" spc="195" dirty="0">
                <a:latin typeface="Arial"/>
                <a:cs typeface="Arial"/>
              </a:rPr>
              <a:t>şifresi</a:t>
            </a:r>
            <a:endParaRPr sz="2000">
              <a:latin typeface="Arial"/>
              <a:cs typeface="Arial"/>
            </a:endParaRPr>
          </a:p>
          <a:p>
            <a:pPr marL="9638030">
              <a:lnSpc>
                <a:spcPct val="100000"/>
              </a:lnSpc>
              <a:spcBef>
                <a:spcPts val="600"/>
              </a:spcBef>
            </a:pPr>
            <a:r>
              <a:rPr sz="2000" spc="55" dirty="0"/>
              <a:t>i</a:t>
            </a:r>
            <a:r>
              <a:rPr sz="2000" spc="-330" dirty="0"/>
              <a:t> </a:t>
            </a:r>
            <a:r>
              <a:rPr sz="2000" spc="300" dirty="0"/>
              <a:t>l</a:t>
            </a:r>
            <a:r>
              <a:rPr sz="2000" spc="25" dirty="0"/>
              <a:t>e</a:t>
            </a:r>
            <a:r>
              <a:rPr sz="2000" dirty="0"/>
              <a:t> </a:t>
            </a:r>
            <a:r>
              <a:rPr sz="2000" spc="-185" dirty="0"/>
              <a:t> </a:t>
            </a:r>
            <a:r>
              <a:rPr sz="2000" spc="285" dirty="0"/>
              <a:t>b</a:t>
            </a:r>
            <a:r>
              <a:rPr sz="2000" spc="150" dirty="0"/>
              <a:t>a</a:t>
            </a:r>
            <a:r>
              <a:rPr sz="2000" spc="105" dirty="0"/>
              <a:t>ş</a:t>
            </a:r>
            <a:r>
              <a:rPr sz="2000" spc="220" dirty="0"/>
              <a:t>v</a:t>
            </a:r>
            <a:r>
              <a:rPr sz="2000" spc="254" dirty="0"/>
              <a:t>u</a:t>
            </a:r>
            <a:r>
              <a:rPr sz="2000" spc="320" dirty="0"/>
              <a:t>r</a:t>
            </a:r>
            <a:r>
              <a:rPr sz="2000" spc="55" dirty="0"/>
              <a:t>u</a:t>
            </a:r>
            <a:r>
              <a:rPr sz="2000" dirty="0"/>
              <a:t> </a:t>
            </a:r>
            <a:r>
              <a:rPr sz="2000" spc="-185" dirty="0"/>
              <a:t> </a:t>
            </a:r>
            <a:r>
              <a:rPr sz="2000" spc="210" dirty="0"/>
              <a:t>y</a:t>
            </a:r>
            <a:r>
              <a:rPr sz="2000" spc="150" dirty="0"/>
              <a:t>a</a:t>
            </a:r>
            <a:r>
              <a:rPr sz="2000" spc="285" dirty="0"/>
              <a:t>p</a:t>
            </a:r>
            <a:r>
              <a:rPr sz="2000" spc="254" dirty="0"/>
              <a:t>ı</a:t>
            </a:r>
            <a:r>
              <a:rPr sz="2000" spc="300" dirty="0"/>
              <a:t>l</a:t>
            </a:r>
            <a:r>
              <a:rPr sz="2000" spc="285" dirty="0"/>
              <a:t>m</a:t>
            </a:r>
            <a:r>
              <a:rPr sz="2000" spc="150" dirty="0"/>
              <a:t>a</a:t>
            </a:r>
            <a:r>
              <a:rPr sz="2000" spc="105" dirty="0"/>
              <a:t>s</a:t>
            </a:r>
            <a:r>
              <a:rPr sz="2000" spc="55" dirty="0"/>
              <a:t>ı</a:t>
            </a:r>
            <a:r>
              <a:rPr sz="2000" dirty="0"/>
              <a:t> </a:t>
            </a:r>
            <a:r>
              <a:rPr sz="2000" spc="-185" dirty="0"/>
              <a:t> </a:t>
            </a:r>
            <a:r>
              <a:rPr sz="2000" spc="265" dirty="0"/>
              <a:t>g</a:t>
            </a:r>
            <a:r>
              <a:rPr sz="2000" spc="225" dirty="0"/>
              <a:t>e</a:t>
            </a:r>
            <a:r>
              <a:rPr sz="2000" spc="320" dirty="0"/>
              <a:t>r</a:t>
            </a:r>
            <a:r>
              <a:rPr sz="2000" spc="225" dirty="0"/>
              <a:t>e</a:t>
            </a:r>
            <a:r>
              <a:rPr sz="2000" spc="260" dirty="0"/>
              <a:t>k</a:t>
            </a:r>
            <a:r>
              <a:rPr sz="2000" spc="285" dirty="0"/>
              <a:t>m</a:t>
            </a:r>
            <a:r>
              <a:rPr sz="2000" spc="225" dirty="0"/>
              <a:t>e</a:t>
            </a:r>
            <a:r>
              <a:rPr sz="2000" spc="260" dirty="0"/>
              <a:t>k</a:t>
            </a:r>
            <a:r>
              <a:rPr sz="2000" spc="459" dirty="0"/>
              <a:t>t</a:t>
            </a:r>
            <a:r>
              <a:rPr sz="2000" spc="225" dirty="0"/>
              <a:t>e</a:t>
            </a:r>
            <a:r>
              <a:rPr sz="2000" spc="285" dirty="0"/>
              <a:t>d</a:t>
            </a:r>
            <a:r>
              <a:rPr sz="2000" spc="254" dirty="0"/>
              <a:t>i</a:t>
            </a:r>
            <a:r>
              <a:rPr sz="2000" spc="320" dirty="0"/>
              <a:t>r</a:t>
            </a:r>
            <a:r>
              <a:rPr sz="2000" spc="-55" dirty="0"/>
              <a:t>.</a:t>
            </a:r>
            <a:endParaRPr sz="2000"/>
          </a:p>
          <a:p>
            <a:pPr marL="9638030" marR="595630">
              <a:lnSpc>
                <a:spcPct val="125000"/>
              </a:lnSpc>
            </a:pPr>
            <a:r>
              <a:rPr sz="2000" spc="275" dirty="0"/>
              <a:t>İnternet</a:t>
            </a:r>
            <a:r>
              <a:rPr sz="2000" spc="340" dirty="0"/>
              <a:t> </a:t>
            </a:r>
            <a:r>
              <a:rPr sz="2000" spc="225" dirty="0"/>
              <a:t>üzerinden</a:t>
            </a:r>
            <a:r>
              <a:rPr sz="2000" spc="345" dirty="0"/>
              <a:t> </a:t>
            </a:r>
            <a:r>
              <a:rPr sz="2000" spc="200" dirty="0"/>
              <a:t>başvuru</a:t>
            </a:r>
            <a:r>
              <a:rPr sz="2000" spc="345" dirty="0"/>
              <a:t> </a:t>
            </a:r>
            <a:r>
              <a:rPr sz="2000" spc="165" dirty="0"/>
              <a:t>yapan,</a:t>
            </a:r>
            <a:r>
              <a:rPr sz="2000" spc="345" dirty="0"/>
              <a:t> </a:t>
            </a:r>
            <a:r>
              <a:rPr sz="2000" spc="150" dirty="0"/>
              <a:t>şahsen</a:t>
            </a:r>
            <a:r>
              <a:rPr sz="2000" spc="345" dirty="0"/>
              <a:t> </a:t>
            </a:r>
            <a:r>
              <a:rPr sz="2000" spc="200" dirty="0"/>
              <a:t>başvuru</a:t>
            </a:r>
            <a:r>
              <a:rPr sz="2000" spc="345" dirty="0"/>
              <a:t> </a:t>
            </a:r>
            <a:r>
              <a:rPr sz="2000" spc="125" dirty="0"/>
              <a:t>ve </a:t>
            </a:r>
            <a:r>
              <a:rPr sz="2000" spc="-520" dirty="0"/>
              <a:t> </a:t>
            </a:r>
            <a:r>
              <a:rPr sz="2000" spc="160" dirty="0"/>
              <a:t>sınav</a:t>
            </a:r>
            <a:r>
              <a:rPr sz="2000" spc="340" dirty="0"/>
              <a:t> </a:t>
            </a:r>
            <a:r>
              <a:rPr sz="2000" spc="180" dirty="0"/>
              <a:t>için</a:t>
            </a:r>
            <a:r>
              <a:rPr sz="2000" spc="340" dirty="0"/>
              <a:t> </a:t>
            </a:r>
            <a:r>
              <a:rPr sz="2000" spc="204" dirty="0"/>
              <a:t>çağrılan</a:t>
            </a:r>
            <a:r>
              <a:rPr sz="2000" spc="340" dirty="0"/>
              <a:t> </a:t>
            </a:r>
            <a:r>
              <a:rPr sz="2000" spc="210" dirty="0"/>
              <a:t>adayların</a:t>
            </a:r>
            <a:r>
              <a:rPr sz="2000" spc="345" dirty="0"/>
              <a:t> </a:t>
            </a:r>
            <a:r>
              <a:rPr sz="2000" spc="240" dirty="0"/>
              <a:t>beraberinde</a:t>
            </a:r>
            <a:r>
              <a:rPr sz="2000" spc="340" dirty="0"/>
              <a:t> </a:t>
            </a:r>
            <a:r>
              <a:rPr sz="2000" spc="204" dirty="0"/>
              <a:t>kılavuzda</a:t>
            </a:r>
            <a:endParaRPr sz="2000"/>
          </a:p>
          <a:p>
            <a:pPr marL="9638030" marR="1577975">
              <a:lnSpc>
                <a:spcPct val="125000"/>
              </a:lnSpc>
            </a:pPr>
            <a:r>
              <a:rPr sz="2000" spc="250" dirty="0"/>
              <a:t>ayrıntılı</a:t>
            </a:r>
            <a:r>
              <a:rPr sz="2000" spc="350" dirty="0"/>
              <a:t> </a:t>
            </a:r>
            <a:r>
              <a:rPr sz="2000" spc="210" dirty="0"/>
              <a:t>olarak</a:t>
            </a:r>
            <a:r>
              <a:rPr sz="2000" spc="350" dirty="0"/>
              <a:t> </a:t>
            </a:r>
            <a:r>
              <a:rPr sz="2000" spc="270" dirty="0"/>
              <a:t>belirtilen</a:t>
            </a:r>
            <a:r>
              <a:rPr sz="2000" spc="350" dirty="0"/>
              <a:t> </a:t>
            </a:r>
            <a:r>
              <a:rPr sz="2000" spc="245" dirty="0"/>
              <a:t>belgeleri</a:t>
            </a:r>
            <a:r>
              <a:rPr sz="2000" spc="355" dirty="0"/>
              <a:t> </a:t>
            </a:r>
            <a:r>
              <a:rPr sz="2000" spc="265" dirty="0"/>
              <a:t>getirmeleri </a:t>
            </a:r>
            <a:r>
              <a:rPr sz="2000" spc="-520" dirty="0"/>
              <a:t> </a:t>
            </a:r>
            <a:r>
              <a:rPr sz="2000" spc="254" dirty="0"/>
              <a:t>gerekmektedir.</a:t>
            </a:r>
            <a:endParaRPr sz="2000"/>
          </a:p>
          <a:p>
            <a:pPr marL="9638030">
              <a:lnSpc>
                <a:spcPct val="100000"/>
              </a:lnSpc>
              <a:spcBef>
                <a:spcPts val="600"/>
              </a:spcBef>
            </a:pPr>
            <a:r>
              <a:rPr sz="2000" spc="204" dirty="0"/>
              <a:t>Adaylar</a:t>
            </a:r>
            <a:r>
              <a:rPr sz="2000" spc="345" dirty="0"/>
              <a:t> </a:t>
            </a:r>
            <a:r>
              <a:rPr sz="2000" spc="130" dirty="0"/>
              <a:t>PMYO</a:t>
            </a:r>
            <a:r>
              <a:rPr sz="2000" spc="345" dirty="0"/>
              <a:t> </a:t>
            </a:r>
            <a:r>
              <a:rPr sz="2000" spc="200" dirty="0"/>
              <a:t>sınavlarına</a:t>
            </a:r>
            <a:r>
              <a:rPr sz="2000" spc="345" dirty="0"/>
              <a:t> </a:t>
            </a:r>
            <a:r>
              <a:rPr sz="2000" spc="240" dirty="0"/>
              <a:t>girmeden</a:t>
            </a:r>
            <a:r>
              <a:rPr sz="2000" spc="350" dirty="0"/>
              <a:t> </a:t>
            </a:r>
            <a:r>
              <a:rPr sz="2000" spc="180" dirty="0"/>
              <a:t>önce</a:t>
            </a:r>
            <a:r>
              <a:rPr sz="2000" spc="345" dirty="0"/>
              <a:t> </a:t>
            </a:r>
            <a:r>
              <a:rPr sz="2000" spc="170" dirty="0"/>
              <a:t>ön</a:t>
            </a:r>
            <a:r>
              <a:rPr sz="2000" spc="345" dirty="0"/>
              <a:t> </a:t>
            </a:r>
            <a:r>
              <a:rPr sz="2000" spc="190" dirty="0"/>
              <a:t>sağlık</a:t>
            </a:r>
            <a:endParaRPr sz="2000"/>
          </a:p>
          <a:p>
            <a:pPr marL="9638030" marR="252095">
              <a:lnSpc>
                <a:spcPct val="125000"/>
              </a:lnSpc>
            </a:pPr>
            <a:r>
              <a:rPr sz="2000" spc="225" dirty="0"/>
              <a:t>komisyonu</a:t>
            </a:r>
            <a:r>
              <a:rPr sz="2000" spc="345" dirty="0"/>
              <a:t> </a:t>
            </a:r>
            <a:r>
              <a:rPr sz="2000" spc="250" dirty="0"/>
              <a:t>tarafından</a:t>
            </a:r>
            <a:r>
              <a:rPr sz="2000" spc="345" dirty="0"/>
              <a:t> </a:t>
            </a:r>
            <a:r>
              <a:rPr sz="2000" spc="170" dirty="0"/>
              <a:t>ön</a:t>
            </a:r>
            <a:r>
              <a:rPr sz="2000" spc="350" dirty="0"/>
              <a:t> </a:t>
            </a:r>
            <a:r>
              <a:rPr sz="2000" spc="190" dirty="0"/>
              <a:t>sağlık</a:t>
            </a:r>
            <a:r>
              <a:rPr sz="2000" spc="345" dirty="0"/>
              <a:t> </a:t>
            </a:r>
            <a:r>
              <a:rPr sz="2000" spc="270" dirty="0"/>
              <a:t>kontrolünden</a:t>
            </a:r>
            <a:r>
              <a:rPr sz="2000" spc="350" dirty="0"/>
              <a:t> </a:t>
            </a:r>
            <a:r>
              <a:rPr sz="2000" spc="229" dirty="0"/>
              <a:t>geçirilir. </a:t>
            </a:r>
            <a:r>
              <a:rPr sz="2000" spc="235" dirty="0"/>
              <a:t> </a:t>
            </a:r>
            <a:r>
              <a:rPr sz="2000" spc="140" dirty="0"/>
              <a:t>Ön</a:t>
            </a:r>
            <a:r>
              <a:rPr sz="2000" spc="340" dirty="0"/>
              <a:t> </a:t>
            </a:r>
            <a:r>
              <a:rPr sz="2000" spc="190" dirty="0"/>
              <a:t>sağlık</a:t>
            </a:r>
            <a:r>
              <a:rPr sz="2000" spc="340" dirty="0"/>
              <a:t> </a:t>
            </a:r>
            <a:r>
              <a:rPr sz="2000" spc="280" dirty="0"/>
              <a:t>kontrolü</a:t>
            </a:r>
            <a:r>
              <a:rPr sz="2000" spc="345" dirty="0"/>
              <a:t> </a:t>
            </a:r>
            <a:r>
              <a:rPr sz="2000" spc="225" dirty="0"/>
              <a:t>komisyonu</a:t>
            </a:r>
            <a:r>
              <a:rPr sz="2000" spc="340" dirty="0"/>
              <a:t> </a:t>
            </a:r>
            <a:r>
              <a:rPr sz="2000" spc="250" dirty="0"/>
              <a:t>tarafından</a:t>
            </a:r>
            <a:r>
              <a:rPr sz="2000" spc="345" dirty="0"/>
              <a:t> </a:t>
            </a:r>
            <a:r>
              <a:rPr sz="2000" spc="195" dirty="0"/>
              <a:t>“</a:t>
            </a:r>
            <a:r>
              <a:rPr sz="2000" b="1" spc="195" dirty="0">
                <a:latin typeface="Arial"/>
                <a:cs typeface="Arial"/>
              </a:rPr>
              <a:t>Polis</a:t>
            </a:r>
            <a:r>
              <a:rPr sz="2000" b="1" spc="335" dirty="0">
                <a:latin typeface="Arial"/>
                <a:cs typeface="Arial"/>
              </a:rPr>
              <a:t> </a:t>
            </a:r>
            <a:r>
              <a:rPr sz="2000" b="1" spc="225" dirty="0">
                <a:latin typeface="Arial"/>
                <a:cs typeface="Arial"/>
              </a:rPr>
              <a:t>Meslek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210" dirty="0">
                <a:latin typeface="Arial"/>
                <a:cs typeface="Arial"/>
              </a:rPr>
              <a:t>Y</a:t>
            </a:r>
            <a:r>
              <a:rPr sz="2000" b="1" spc="175" dirty="0">
                <a:latin typeface="Arial"/>
                <a:cs typeface="Arial"/>
              </a:rPr>
              <a:t>ü</a:t>
            </a:r>
            <a:r>
              <a:rPr sz="2000" b="1" spc="265" dirty="0">
                <a:latin typeface="Arial"/>
                <a:cs typeface="Arial"/>
              </a:rPr>
              <a:t>k</a:t>
            </a:r>
            <a:r>
              <a:rPr sz="2000" b="1" spc="75" dirty="0">
                <a:latin typeface="Arial"/>
                <a:cs typeface="Arial"/>
              </a:rPr>
              <a:t>s</a:t>
            </a:r>
            <a:r>
              <a:rPr sz="2000" b="1" spc="275" dirty="0">
                <a:latin typeface="Arial"/>
                <a:cs typeface="Arial"/>
              </a:rPr>
              <a:t>e</a:t>
            </a:r>
            <a:r>
              <a:rPr sz="2000" b="1" spc="265" dirty="0">
                <a:latin typeface="Arial"/>
                <a:cs typeface="Arial"/>
              </a:rPr>
              <a:t>k</a:t>
            </a:r>
            <a:r>
              <a:rPr sz="2000" b="1" spc="215" dirty="0">
                <a:latin typeface="Arial"/>
                <a:cs typeface="Arial"/>
              </a:rPr>
              <a:t>o</a:t>
            </a:r>
            <a:r>
              <a:rPr sz="2000" b="1" spc="265" dirty="0">
                <a:latin typeface="Arial"/>
                <a:cs typeface="Arial"/>
              </a:rPr>
              <a:t>k</a:t>
            </a:r>
            <a:r>
              <a:rPr sz="2000" b="1" spc="175" dirty="0">
                <a:latin typeface="Arial"/>
                <a:cs typeface="Arial"/>
              </a:rPr>
              <a:t>u</a:t>
            </a:r>
            <a:r>
              <a:rPr sz="2000" b="1" spc="285" dirty="0">
                <a:latin typeface="Arial"/>
                <a:cs typeface="Arial"/>
              </a:rPr>
              <a:t>l</a:t>
            </a:r>
            <a:r>
              <a:rPr sz="2000" b="1" spc="-2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spc="250" dirty="0">
                <a:latin typeface="Arial"/>
                <a:cs typeface="Arial"/>
              </a:rPr>
              <a:t>Ö</a:t>
            </a:r>
            <a:r>
              <a:rPr sz="2000" b="1" spc="185" dirty="0">
                <a:latin typeface="Arial"/>
                <a:cs typeface="Arial"/>
              </a:rPr>
              <a:t>ğ</a:t>
            </a:r>
            <a:r>
              <a:rPr sz="2000" b="1" spc="280" dirty="0">
                <a:latin typeface="Arial"/>
                <a:cs typeface="Arial"/>
              </a:rPr>
              <a:t>r</a:t>
            </a:r>
            <a:r>
              <a:rPr sz="2000" b="1" spc="275" dirty="0">
                <a:latin typeface="Arial"/>
                <a:cs typeface="Arial"/>
              </a:rPr>
              <a:t>e</a:t>
            </a:r>
            <a:r>
              <a:rPr sz="2000" b="1" spc="175" dirty="0">
                <a:latin typeface="Arial"/>
                <a:cs typeface="Arial"/>
              </a:rPr>
              <a:t>n</a:t>
            </a:r>
            <a:r>
              <a:rPr sz="2000" b="1" spc="105" dirty="0">
                <a:latin typeface="Arial"/>
                <a:cs typeface="Arial"/>
              </a:rPr>
              <a:t>c</a:t>
            </a:r>
            <a:r>
              <a:rPr sz="2000" b="1" spc="3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spc="225" dirty="0">
                <a:latin typeface="Arial"/>
                <a:cs typeface="Arial"/>
              </a:rPr>
              <a:t>A</a:t>
            </a:r>
            <a:r>
              <a:rPr sz="2000" b="1" spc="204" dirty="0">
                <a:latin typeface="Arial"/>
                <a:cs typeface="Arial"/>
              </a:rPr>
              <a:t>d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spc="200" dirty="0">
                <a:latin typeface="Arial"/>
                <a:cs typeface="Arial"/>
              </a:rPr>
              <a:t>y</a:t>
            </a:r>
            <a:r>
              <a:rPr sz="2000" b="1" spc="30" dirty="0">
                <a:latin typeface="Arial"/>
                <a:cs typeface="Arial"/>
              </a:rPr>
              <a:t>ı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spc="250" dirty="0">
                <a:latin typeface="Arial"/>
                <a:cs typeface="Arial"/>
              </a:rPr>
              <a:t>O</a:t>
            </a:r>
            <a:r>
              <a:rPr sz="2000" b="1" spc="285" dirty="0">
                <a:latin typeface="Arial"/>
                <a:cs typeface="Arial"/>
              </a:rPr>
              <a:t>l</a:t>
            </a:r>
            <a:r>
              <a:rPr sz="2000" b="1" spc="175" dirty="0">
                <a:latin typeface="Arial"/>
                <a:cs typeface="Arial"/>
              </a:rPr>
              <a:t>u</a:t>
            </a:r>
            <a:r>
              <a:rPr sz="2000" b="1" spc="80" dirty="0">
                <a:latin typeface="Arial"/>
                <a:cs typeface="Arial"/>
              </a:rPr>
              <a:t>r</a:t>
            </a:r>
            <a:r>
              <a:rPr sz="2000" b="1" spc="-355" dirty="0">
                <a:latin typeface="Arial"/>
                <a:cs typeface="Arial"/>
              </a:rPr>
              <a:t> </a:t>
            </a:r>
            <a:r>
              <a:rPr sz="2000" spc="180" dirty="0"/>
              <a:t>”</a:t>
            </a:r>
            <a:r>
              <a:rPr sz="2000" dirty="0"/>
              <a:t> </a:t>
            </a:r>
            <a:r>
              <a:rPr sz="2000" spc="-185" dirty="0"/>
              <a:t> </a:t>
            </a:r>
            <a:r>
              <a:rPr sz="2000" spc="260" dirty="0"/>
              <a:t>k</a:t>
            </a:r>
            <a:r>
              <a:rPr sz="2000" spc="150" dirty="0"/>
              <a:t>a</a:t>
            </a:r>
            <a:r>
              <a:rPr sz="2000" spc="320" dirty="0"/>
              <a:t>r</a:t>
            </a:r>
            <a:r>
              <a:rPr sz="2000" spc="150" dirty="0"/>
              <a:t>a</a:t>
            </a:r>
            <a:r>
              <a:rPr sz="2000" spc="320" dirty="0"/>
              <a:t>r</a:t>
            </a:r>
            <a:r>
              <a:rPr sz="2000" spc="55" dirty="0"/>
              <a:t>ı</a:t>
            </a:r>
            <a:r>
              <a:rPr sz="2000" dirty="0"/>
              <a:t> </a:t>
            </a:r>
            <a:r>
              <a:rPr sz="2000" spc="-185" dirty="0"/>
              <a:t> </a:t>
            </a:r>
            <a:r>
              <a:rPr sz="2000" spc="220" dirty="0"/>
              <a:t>v</a:t>
            </a:r>
            <a:r>
              <a:rPr sz="2000" spc="225" dirty="0"/>
              <a:t>e</a:t>
            </a:r>
            <a:r>
              <a:rPr sz="2000" spc="320" dirty="0"/>
              <a:t>r</a:t>
            </a:r>
            <a:r>
              <a:rPr sz="2000" spc="254" dirty="0"/>
              <a:t>i</a:t>
            </a:r>
            <a:r>
              <a:rPr sz="2000" spc="300" dirty="0"/>
              <a:t>l</a:t>
            </a:r>
            <a:r>
              <a:rPr sz="2000" spc="225" dirty="0"/>
              <a:t>e</a:t>
            </a:r>
            <a:r>
              <a:rPr sz="2000" spc="254" dirty="0"/>
              <a:t>n</a:t>
            </a:r>
            <a:r>
              <a:rPr sz="2000" spc="300" dirty="0"/>
              <a:t>l</a:t>
            </a:r>
            <a:r>
              <a:rPr sz="2000" spc="225" dirty="0"/>
              <a:t>e</a:t>
            </a:r>
            <a:r>
              <a:rPr sz="2000" spc="320" dirty="0"/>
              <a:t>r</a:t>
            </a:r>
            <a:r>
              <a:rPr sz="2000" spc="-55" dirty="0"/>
              <a:t>,</a:t>
            </a:r>
            <a:endParaRPr sz="2000">
              <a:latin typeface="Arial"/>
              <a:cs typeface="Arial"/>
            </a:endParaRPr>
          </a:p>
          <a:p>
            <a:pPr marL="9638030">
              <a:lnSpc>
                <a:spcPct val="100000"/>
              </a:lnSpc>
              <a:spcBef>
                <a:spcPts val="600"/>
              </a:spcBef>
            </a:pPr>
            <a:r>
              <a:rPr sz="2000" spc="225" dirty="0"/>
              <a:t>fiziksel</a:t>
            </a:r>
            <a:r>
              <a:rPr sz="2000" spc="345" dirty="0"/>
              <a:t> </a:t>
            </a:r>
            <a:r>
              <a:rPr sz="2000" spc="260" dirty="0"/>
              <a:t>yeterlilik</a:t>
            </a:r>
            <a:r>
              <a:rPr sz="2000" spc="345" dirty="0"/>
              <a:t> </a:t>
            </a:r>
            <a:r>
              <a:rPr sz="2000" spc="180" dirty="0"/>
              <a:t>sınavına</a:t>
            </a:r>
            <a:r>
              <a:rPr sz="2000" spc="345" dirty="0"/>
              <a:t> </a:t>
            </a:r>
            <a:r>
              <a:rPr sz="2000" spc="225" dirty="0"/>
              <a:t>alınırlar.</a:t>
            </a:r>
            <a:endParaRPr sz="2000"/>
          </a:p>
          <a:p>
            <a:pPr marL="9638030" marR="5080">
              <a:lnSpc>
                <a:spcPct val="125000"/>
              </a:lnSpc>
            </a:pPr>
            <a:r>
              <a:rPr sz="2000" spc="180" dirty="0"/>
              <a:t>Fiziksel</a:t>
            </a:r>
            <a:r>
              <a:rPr sz="2000" spc="345" dirty="0"/>
              <a:t> </a:t>
            </a:r>
            <a:r>
              <a:rPr sz="2000" spc="260" dirty="0"/>
              <a:t>yeterlilik</a:t>
            </a:r>
            <a:r>
              <a:rPr sz="2000" spc="345" dirty="0"/>
              <a:t> </a:t>
            </a:r>
            <a:r>
              <a:rPr sz="2000" spc="195" dirty="0"/>
              <a:t>sınavında</a:t>
            </a:r>
            <a:r>
              <a:rPr sz="2000" spc="345" dirty="0"/>
              <a:t> </a:t>
            </a:r>
            <a:r>
              <a:rPr sz="2000" spc="204" dirty="0"/>
              <a:t>başarılı</a:t>
            </a:r>
            <a:r>
              <a:rPr sz="2000" spc="345" dirty="0"/>
              <a:t> </a:t>
            </a:r>
            <a:r>
              <a:rPr sz="2000" spc="200" dirty="0"/>
              <a:t>olan</a:t>
            </a:r>
            <a:r>
              <a:rPr sz="2000" spc="345" dirty="0"/>
              <a:t> </a:t>
            </a:r>
            <a:r>
              <a:rPr sz="2000" spc="190" dirty="0"/>
              <a:t>adaylar,</a:t>
            </a:r>
            <a:r>
              <a:rPr sz="2000" spc="345" dirty="0"/>
              <a:t> </a:t>
            </a:r>
            <a:r>
              <a:rPr sz="2000" spc="235" dirty="0"/>
              <a:t>mülakat </a:t>
            </a:r>
            <a:r>
              <a:rPr sz="2000" spc="-515" dirty="0"/>
              <a:t> </a:t>
            </a:r>
            <a:r>
              <a:rPr sz="2000" spc="160" dirty="0"/>
              <a:t>sınav</a:t>
            </a:r>
            <a:r>
              <a:rPr sz="2000" spc="345" dirty="0"/>
              <a:t> </a:t>
            </a:r>
            <a:r>
              <a:rPr sz="2000" spc="225" dirty="0"/>
              <a:t>komisyonu</a:t>
            </a:r>
            <a:r>
              <a:rPr sz="2000" spc="345" dirty="0"/>
              <a:t> </a:t>
            </a:r>
            <a:r>
              <a:rPr sz="2000" spc="250" dirty="0"/>
              <a:t>tarafından</a:t>
            </a:r>
            <a:r>
              <a:rPr sz="2000" spc="350" dirty="0"/>
              <a:t> </a:t>
            </a:r>
            <a:r>
              <a:rPr sz="2000" spc="235" dirty="0"/>
              <a:t>mülakat</a:t>
            </a:r>
            <a:r>
              <a:rPr sz="2000" spc="345" dirty="0"/>
              <a:t> </a:t>
            </a:r>
            <a:r>
              <a:rPr sz="2000" spc="180" dirty="0"/>
              <a:t>sınavına</a:t>
            </a:r>
            <a:r>
              <a:rPr sz="2000" spc="350" dirty="0"/>
              <a:t> </a:t>
            </a:r>
            <a:r>
              <a:rPr sz="2000" spc="240" dirty="0"/>
              <a:t>tabi</a:t>
            </a:r>
            <a:endParaRPr sz="2000"/>
          </a:p>
          <a:p>
            <a:pPr marL="9638030">
              <a:lnSpc>
                <a:spcPct val="100000"/>
              </a:lnSpc>
              <a:spcBef>
                <a:spcPts val="600"/>
              </a:spcBef>
            </a:pPr>
            <a:r>
              <a:rPr sz="2000" spc="275" dirty="0"/>
              <a:t>tutulurlar.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9088" y="0"/>
            <a:ext cx="8505824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71304" y="6998131"/>
            <a:ext cx="1207135" cy="2019300"/>
          </a:xfrm>
          <a:custGeom>
            <a:avLst/>
            <a:gdLst/>
            <a:ahLst/>
            <a:cxnLst/>
            <a:rect l="l" t="t" r="r" b="b"/>
            <a:pathLst>
              <a:path w="1207135" h="2019300">
                <a:moveTo>
                  <a:pt x="728335" y="12699"/>
                </a:moveTo>
                <a:lnTo>
                  <a:pt x="602562" y="12699"/>
                </a:lnTo>
                <a:lnTo>
                  <a:pt x="608276" y="0"/>
                </a:lnTo>
                <a:lnTo>
                  <a:pt x="727523" y="0"/>
                </a:lnTo>
                <a:lnTo>
                  <a:pt x="728335" y="12699"/>
                </a:lnTo>
                <a:close/>
              </a:path>
              <a:path w="1207135" h="2019300">
                <a:moveTo>
                  <a:pt x="834845" y="152399"/>
                </a:moveTo>
                <a:lnTo>
                  <a:pt x="152519" y="152399"/>
                </a:lnTo>
                <a:lnTo>
                  <a:pt x="167225" y="139699"/>
                </a:lnTo>
                <a:lnTo>
                  <a:pt x="182485" y="126999"/>
                </a:lnTo>
                <a:lnTo>
                  <a:pt x="225108" y="114299"/>
                </a:lnTo>
                <a:lnTo>
                  <a:pt x="269446" y="88899"/>
                </a:lnTo>
                <a:lnTo>
                  <a:pt x="313856" y="76199"/>
                </a:lnTo>
                <a:lnTo>
                  <a:pt x="356695" y="63499"/>
                </a:lnTo>
                <a:lnTo>
                  <a:pt x="410472" y="38099"/>
                </a:lnTo>
                <a:lnTo>
                  <a:pt x="461422" y="25399"/>
                </a:lnTo>
                <a:lnTo>
                  <a:pt x="510071" y="25399"/>
                </a:lnTo>
                <a:lnTo>
                  <a:pt x="556943" y="12699"/>
                </a:lnTo>
                <a:lnTo>
                  <a:pt x="766066" y="12699"/>
                </a:lnTo>
                <a:lnTo>
                  <a:pt x="807536" y="25399"/>
                </a:lnTo>
                <a:lnTo>
                  <a:pt x="852041" y="38099"/>
                </a:lnTo>
                <a:lnTo>
                  <a:pt x="898332" y="50799"/>
                </a:lnTo>
                <a:lnTo>
                  <a:pt x="921746" y="63499"/>
                </a:lnTo>
                <a:lnTo>
                  <a:pt x="667211" y="63499"/>
                </a:lnTo>
                <a:lnTo>
                  <a:pt x="645384" y="76199"/>
                </a:lnTo>
                <a:lnTo>
                  <a:pt x="524402" y="76199"/>
                </a:lnTo>
                <a:lnTo>
                  <a:pt x="504259" y="88899"/>
                </a:lnTo>
                <a:lnTo>
                  <a:pt x="463628" y="88899"/>
                </a:lnTo>
                <a:lnTo>
                  <a:pt x="443080" y="101599"/>
                </a:lnTo>
                <a:lnTo>
                  <a:pt x="582227" y="101599"/>
                </a:lnTo>
                <a:lnTo>
                  <a:pt x="566531" y="114299"/>
                </a:lnTo>
                <a:lnTo>
                  <a:pt x="573455" y="114299"/>
                </a:lnTo>
                <a:lnTo>
                  <a:pt x="580455" y="126999"/>
                </a:lnTo>
                <a:lnTo>
                  <a:pt x="864045" y="126999"/>
                </a:lnTo>
                <a:lnTo>
                  <a:pt x="849988" y="139699"/>
                </a:lnTo>
                <a:lnTo>
                  <a:pt x="834845" y="152399"/>
                </a:lnTo>
                <a:close/>
              </a:path>
              <a:path w="1207135" h="2019300">
                <a:moveTo>
                  <a:pt x="779864" y="101599"/>
                </a:moveTo>
                <a:lnTo>
                  <a:pt x="647457" y="101599"/>
                </a:lnTo>
                <a:lnTo>
                  <a:pt x="670088" y="88899"/>
                </a:lnTo>
                <a:lnTo>
                  <a:pt x="693479" y="76199"/>
                </a:lnTo>
                <a:lnTo>
                  <a:pt x="700333" y="76199"/>
                </a:lnTo>
                <a:lnTo>
                  <a:pt x="689303" y="63499"/>
                </a:lnTo>
                <a:lnTo>
                  <a:pt x="921746" y="63499"/>
                </a:lnTo>
                <a:lnTo>
                  <a:pt x="968220" y="88899"/>
                </a:lnTo>
                <a:lnTo>
                  <a:pt x="785889" y="88899"/>
                </a:lnTo>
                <a:lnTo>
                  <a:pt x="779864" y="101599"/>
                </a:lnTo>
                <a:close/>
              </a:path>
              <a:path w="1207135" h="2019300">
                <a:moveTo>
                  <a:pt x="599324" y="101599"/>
                </a:moveTo>
                <a:lnTo>
                  <a:pt x="507358" y="101599"/>
                </a:lnTo>
                <a:lnTo>
                  <a:pt x="515911" y="88899"/>
                </a:lnTo>
                <a:lnTo>
                  <a:pt x="520122" y="88899"/>
                </a:lnTo>
                <a:lnTo>
                  <a:pt x="524402" y="76199"/>
                </a:lnTo>
                <a:lnTo>
                  <a:pt x="638726" y="76199"/>
                </a:lnTo>
                <a:lnTo>
                  <a:pt x="618073" y="88899"/>
                </a:lnTo>
                <a:lnTo>
                  <a:pt x="599324" y="101599"/>
                </a:lnTo>
                <a:close/>
              </a:path>
              <a:path w="1207135" h="2019300">
                <a:moveTo>
                  <a:pt x="1124962" y="228599"/>
                </a:moveTo>
                <a:lnTo>
                  <a:pt x="855968" y="228599"/>
                </a:lnTo>
                <a:lnTo>
                  <a:pt x="873793" y="215899"/>
                </a:lnTo>
                <a:lnTo>
                  <a:pt x="891854" y="215899"/>
                </a:lnTo>
                <a:lnTo>
                  <a:pt x="910072" y="203199"/>
                </a:lnTo>
                <a:lnTo>
                  <a:pt x="934058" y="203199"/>
                </a:lnTo>
                <a:lnTo>
                  <a:pt x="945640" y="190499"/>
                </a:lnTo>
                <a:lnTo>
                  <a:pt x="978615" y="190499"/>
                </a:lnTo>
                <a:lnTo>
                  <a:pt x="989860" y="177799"/>
                </a:lnTo>
                <a:lnTo>
                  <a:pt x="981944" y="177799"/>
                </a:lnTo>
                <a:lnTo>
                  <a:pt x="973831" y="165099"/>
                </a:lnTo>
                <a:lnTo>
                  <a:pt x="841624" y="165099"/>
                </a:lnTo>
                <a:lnTo>
                  <a:pt x="857213" y="152399"/>
                </a:lnTo>
                <a:lnTo>
                  <a:pt x="872300" y="152399"/>
                </a:lnTo>
                <a:lnTo>
                  <a:pt x="887615" y="139699"/>
                </a:lnTo>
                <a:lnTo>
                  <a:pt x="918952" y="139699"/>
                </a:lnTo>
                <a:lnTo>
                  <a:pt x="907638" y="126999"/>
                </a:lnTo>
                <a:lnTo>
                  <a:pt x="884232" y="126999"/>
                </a:lnTo>
                <a:lnTo>
                  <a:pt x="872144" y="114299"/>
                </a:lnTo>
                <a:lnTo>
                  <a:pt x="767037" y="114299"/>
                </a:lnTo>
                <a:lnTo>
                  <a:pt x="773568" y="101599"/>
                </a:lnTo>
                <a:lnTo>
                  <a:pt x="800409" y="101599"/>
                </a:lnTo>
                <a:lnTo>
                  <a:pt x="808285" y="88899"/>
                </a:lnTo>
                <a:lnTo>
                  <a:pt x="968220" y="88899"/>
                </a:lnTo>
                <a:lnTo>
                  <a:pt x="991279" y="101599"/>
                </a:lnTo>
                <a:lnTo>
                  <a:pt x="1035436" y="126999"/>
                </a:lnTo>
                <a:lnTo>
                  <a:pt x="1076386" y="165099"/>
                </a:lnTo>
                <a:lnTo>
                  <a:pt x="1112877" y="215899"/>
                </a:lnTo>
                <a:lnTo>
                  <a:pt x="1124962" y="228599"/>
                </a:lnTo>
                <a:close/>
              </a:path>
              <a:path w="1207135" h="2019300">
                <a:moveTo>
                  <a:pt x="767037" y="114299"/>
                </a:moveTo>
                <a:lnTo>
                  <a:pt x="603828" y="114299"/>
                </a:lnTo>
                <a:lnTo>
                  <a:pt x="625424" y="101599"/>
                </a:lnTo>
                <a:lnTo>
                  <a:pt x="770387" y="101599"/>
                </a:lnTo>
                <a:lnTo>
                  <a:pt x="767037" y="114299"/>
                </a:lnTo>
                <a:close/>
              </a:path>
              <a:path w="1207135" h="2019300">
                <a:moveTo>
                  <a:pt x="767037" y="114299"/>
                </a:moveTo>
                <a:lnTo>
                  <a:pt x="770387" y="101599"/>
                </a:lnTo>
                <a:lnTo>
                  <a:pt x="773568" y="101599"/>
                </a:lnTo>
                <a:lnTo>
                  <a:pt x="767037" y="114299"/>
                </a:lnTo>
                <a:close/>
              </a:path>
              <a:path w="1207135" h="2019300">
                <a:moveTo>
                  <a:pt x="871291" y="126999"/>
                </a:moveTo>
                <a:lnTo>
                  <a:pt x="587512" y="126999"/>
                </a:lnTo>
                <a:lnTo>
                  <a:pt x="590785" y="114299"/>
                </a:lnTo>
                <a:lnTo>
                  <a:pt x="872144" y="114299"/>
                </a:lnTo>
                <a:lnTo>
                  <a:pt x="871291" y="126999"/>
                </a:lnTo>
                <a:close/>
              </a:path>
              <a:path w="1207135" h="2019300">
                <a:moveTo>
                  <a:pt x="605667" y="2019299"/>
                </a:moveTo>
                <a:lnTo>
                  <a:pt x="579238" y="2019299"/>
                </a:lnTo>
                <a:lnTo>
                  <a:pt x="572797" y="2006599"/>
                </a:lnTo>
                <a:lnTo>
                  <a:pt x="223769" y="2006599"/>
                </a:lnTo>
                <a:lnTo>
                  <a:pt x="219285" y="1993899"/>
                </a:lnTo>
                <a:lnTo>
                  <a:pt x="213788" y="1981199"/>
                </a:lnTo>
                <a:lnTo>
                  <a:pt x="210851" y="1981199"/>
                </a:lnTo>
                <a:lnTo>
                  <a:pt x="211068" y="1968499"/>
                </a:lnTo>
                <a:lnTo>
                  <a:pt x="211588" y="1917699"/>
                </a:lnTo>
                <a:lnTo>
                  <a:pt x="210400" y="1866899"/>
                </a:lnTo>
                <a:lnTo>
                  <a:pt x="207664" y="1816099"/>
                </a:lnTo>
                <a:lnTo>
                  <a:pt x="203538" y="1765299"/>
                </a:lnTo>
                <a:lnTo>
                  <a:pt x="198185" y="1701799"/>
                </a:lnTo>
                <a:lnTo>
                  <a:pt x="191764" y="1650999"/>
                </a:lnTo>
                <a:lnTo>
                  <a:pt x="184435" y="1600199"/>
                </a:lnTo>
                <a:lnTo>
                  <a:pt x="176358" y="1549399"/>
                </a:lnTo>
                <a:lnTo>
                  <a:pt x="167695" y="1498599"/>
                </a:lnTo>
                <a:lnTo>
                  <a:pt x="158604" y="1447799"/>
                </a:lnTo>
                <a:lnTo>
                  <a:pt x="149246" y="1396999"/>
                </a:lnTo>
                <a:lnTo>
                  <a:pt x="131018" y="1295399"/>
                </a:lnTo>
                <a:lnTo>
                  <a:pt x="126681" y="1269999"/>
                </a:lnTo>
                <a:lnTo>
                  <a:pt x="122396" y="1244599"/>
                </a:lnTo>
                <a:lnTo>
                  <a:pt x="116743" y="1219199"/>
                </a:lnTo>
                <a:lnTo>
                  <a:pt x="111414" y="1181099"/>
                </a:lnTo>
                <a:lnTo>
                  <a:pt x="106330" y="1142999"/>
                </a:lnTo>
                <a:lnTo>
                  <a:pt x="94431" y="1066799"/>
                </a:lnTo>
                <a:lnTo>
                  <a:pt x="87064" y="1028699"/>
                </a:lnTo>
                <a:lnTo>
                  <a:pt x="79039" y="977899"/>
                </a:lnTo>
                <a:lnTo>
                  <a:pt x="70091" y="927099"/>
                </a:lnTo>
                <a:lnTo>
                  <a:pt x="66667" y="914399"/>
                </a:lnTo>
                <a:lnTo>
                  <a:pt x="63202" y="901699"/>
                </a:lnTo>
                <a:lnTo>
                  <a:pt x="45231" y="812799"/>
                </a:lnTo>
                <a:lnTo>
                  <a:pt x="34552" y="761999"/>
                </a:lnTo>
                <a:lnTo>
                  <a:pt x="24648" y="711199"/>
                </a:lnTo>
                <a:lnTo>
                  <a:pt x="15996" y="660399"/>
                </a:lnTo>
                <a:lnTo>
                  <a:pt x="9270" y="609599"/>
                </a:lnTo>
                <a:lnTo>
                  <a:pt x="3931" y="558799"/>
                </a:lnTo>
                <a:lnTo>
                  <a:pt x="625" y="507999"/>
                </a:lnTo>
                <a:lnTo>
                  <a:pt x="0" y="457199"/>
                </a:lnTo>
                <a:lnTo>
                  <a:pt x="2701" y="406399"/>
                </a:lnTo>
                <a:lnTo>
                  <a:pt x="9375" y="355599"/>
                </a:lnTo>
                <a:lnTo>
                  <a:pt x="20670" y="317499"/>
                </a:lnTo>
                <a:lnTo>
                  <a:pt x="37230" y="266699"/>
                </a:lnTo>
                <a:lnTo>
                  <a:pt x="59704" y="228599"/>
                </a:lnTo>
                <a:lnTo>
                  <a:pt x="88737" y="190499"/>
                </a:lnTo>
                <a:lnTo>
                  <a:pt x="124977" y="165099"/>
                </a:lnTo>
                <a:lnTo>
                  <a:pt x="138420" y="152399"/>
                </a:lnTo>
                <a:lnTo>
                  <a:pt x="803117" y="152399"/>
                </a:lnTo>
                <a:lnTo>
                  <a:pt x="795740" y="165099"/>
                </a:lnTo>
                <a:lnTo>
                  <a:pt x="768582" y="165099"/>
                </a:lnTo>
                <a:lnTo>
                  <a:pt x="761902" y="177799"/>
                </a:lnTo>
                <a:lnTo>
                  <a:pt x="299343" y="177799"/>
                </a:lnTo>
                <a:lnTo>
                  <a:pt x="273192" y="190499"/>
                </a:lnTo>
                <a:lnTo>
                  <a:pt x="220424" y="203199"/>
                </a:lnTo>
                <a:lnTo>
                  <a:pt x="176488" y="228599"/>
                </a:lnTo>
                <a:lnTo>
                  <a:pt x="141225" y="253999"/>
                </a:lnTo>
                <a:lnTo>
                  <a:pt x="114479" y="292099"/>
                </a:lnTo>
                <a:lnTo>
                  <a:pt x="96093" y="330199"/>
                </a:lnTo>
                <a:lnTo>
                  <a:pt x="84167" y="380999"/>
                </a:lnTo>
                <a:lnTo>
                  <a:pt x="77808" y="431799"/>
                </a:lnTo>
                <a:lnTo>
                  <a:pt x="75974" y="482599"/>
                </a:lnTo>
                <a:lnTo>
                  <a:pt x="77625" y="533399"/>
                </a:lnTo>
                <a:lnTo>
                  <a:pt x="81718" y="584199"/>
                </a:lnTo>
                <a:lnTo>
                  <a:pt x="87211" y="622299"/>
                </a:lnTo>
                <a:lnTo>
                  <a:pt x="95477" y="685799"/>
                </a:lnTo>
                <a:lnTo>
                  <a:pt x="105126" y="736599"/>
                </a:lnTo>
                <a:lnTo>
                  <a:pt x="115637" y="787399"/>
                </a:lnTo>
                <a:lnTo>
                  <a:pt x="135144" y="876299"/>
                </a:lnTo>
                <a:lnTo>
                  <a:pt x="139410" y="901699"/>
                </a:lnTo>
                <a:lnTo>
                  <a:pt x="143601" y="927099"/>
                </a:lnTo>
                <a:lnTo>
                  <a:pt x="152050" y="965199"/>
                </a:lnTo>
                <a:lnTo>
                  <a:pt x="159710" y="1015999"/>
                </a:lnTo>
                <a:lnTo>
                  <a:pt x="166805" y="1054099"/>
                </a:lnTo>
                <a:lnTo>
                  <a:pt x="178660" y="1142999"/>
                </a:lnTo>
                <a:lnTo>
                  <a:pt x="183931" y="1168399"/>
                </a:lnTo>
                <a:lnTo>
                  <a:pt x="189451" y="1206499"/>
                </a:lnTo>
                <a:lnTo>
                  <a:pt x="195304" y="1244599"/>
                </a:lnTo>
                <a:lnTo>
                  <a:pt x="205530" y="1295399"/>
                </a:lnTo>
                <a:lnTo>
                  <a:pt x="210807" y="1320799"/>
                </a:lnTo>
                <a:lnTo>
                  <a:pt x="216138" y="1358899"/>
                </a:lnTo>
                <a:lnTo>
                  <a:pt x="225110" y="1396999"/>
                </a:lnTo>
                <a:lnTo>
                  <a:pt x="233944" y="1447799"/>
                </a:lnTo>
                <a:lnTo>
                  <a:pt x="242451" y="1498599"/>
                </a:lnTo>
                <a:lnTo>
                  <a:pt x="250443" y="1549399"/>
                </a:lnTo>
                <a:lnTo>
                  <a:pt x="257729" y="1600199"/>
                </a:lnTo>
                <a:lnTo>
                  <a:pt x="264121" y="1638299"/>
                </a:lnTo>
                <a:lnTo>
                  <a:pt x="269431" y="1689099"/>
                </a:lnTo>
                <a:lnTo>
                  <a:pt x="273469" y="1739899"/>
                </a:lnTo>
                <a:lnTo>
                  <a:pt x="276046" y="1790699"/>
                </a:lnTo>
                <a:lnTo>
                  <a:pt x="276973" y="1841499"/>
                </a:lnTo>
                <a:lnTo>
                  <a:pt x="276061" y="1892299"/>
                </a:lnTo>
                <a:lnTo>
                  <a:pt x="273122" y="1930399"/>
                </a:lnTo>
                <a:lnTo>
                  <a:pt x="756551" y="1930399"/>
                </a:lnTo>
                <a:lnTo>
                  <a:pt x="739434" y="1943099"/>
                </a:lnTo>
                <a:lnTo>
                  <a:pt x="724894" y="1955799"/>
                </a:lnTo>
                <a:lnTo>
                  <a:pt x="696858" y="1968499"/>
                </a:lnTo>
                <a:lnTo>
                  <a:pt x="667927" y="1993899"/>
                </a:lnTo>
                <a:lnTo>
                  <a:pt x="637673" y="2006599"/>
                </a:lnTo>
                <a:lnTo>
                  <a:pt x="605667" y="2019299"/>
                </a:lnTo>
                <a:close/>
              </a:path>
              <a:path w="1207135" h="2019300">
                <a:moveTo>
                  <a:pt x="978822" y="253999"/>
                </a:moveTo>
                <a:lnTo>
                  <a:pt x="718593" y="253999"/>
                </a:lnTo>
                <a:lnTo>
                  <a:pt x="716558" y="241299"/>
                </a:lnTo>
                <a:lnTo>
                  <a:pt x="683413" y="228599"/>
                </a:lnTo>
                <a:lnTo>
                  <a:pt x="647316" y="215899"/>
                </a:lnTo>
                <a:lnTo>
                  <a:pt x="608006" y="203199"/>
                </a:lnTo>
                <a:lnTo>
                  <a:pt x="565223" y="190499"/>
                </a:lnTo>
                <a:lnTo>
                  <a:pt x="767828" y="190499"/>
                </a:lnTo>
                <a:lnTo>
                  <a:pt x="783891" y="177799"/>
                </a:lnTo>
                <a:lnTo>
                  <a:pt x="816953" y="177799"/>
                </a:lnTo>
                <a:lnTo>
                  <a:pt x="834162" y="165099"/>
                </a:lnTo>
                <a:lnTo>
                  <a:pt x="954857" y="165099"/>
                </a:lnTo>
                <a:lnTo>
                  <a:pt x="950983" y="177799"/>
                </a:lnTo>
                <a:lnTo>
                  <a:pt x="933434" y="190499"/>
                </a:lnTo>
                <a:lnTo>
                  <a:pt x="913433" y="203199"/>
                </a:lnTo>
                <a:lnTo>
                  <a:pt x="892251" y="203199"/>
                </a:lnTo>
                <a:lnTo>
                  <a:pt x="871158" y="215899"/>
                </a:lnTo>
                <a:lnTo>
                  <a:pt x="845196" y="215899"/>
                </a:lnTo>
                <a:lnTo>
                  <a:pt x="838506" y="228599"/>
                </a:lnTo>
                <a:lnTo>
                  <a:pt x="1124962" y="228599"/>
                </a:lnTo>
                <a:lnTo>
                  <a:pt x="1137048" y="241299"/>
                </a:lnTo>
                <a:lnTo>
                  <a:pt x="986013" y="241299"/>
                </a:lnTo>
                <a:lnTo>
                  <a:pt x="978822" y="253999"/>
                </a:lnTo>
                <a:close/>
              </a:path>
              <a:path w="1207135" h="2019300">
                <a:moveTo>
                  <a:pt x="761344" y="190499"/>
                </a:moveTo>
                <a:lnTo>
                  <a:pt x="516327" y="190499"/>
                </a:lnTo>
                <a:lnTo>
                  <a:pt x="470083" y="177799"/>
                </a:lnTo>
                <a:lnTo>
                  <a:pt x="754673" y="177799"/>
                </a:lnTo>
                <a:lnTo>
                  <a:pt x="761344" y="190499"/>
                </a:lnTo>
                <a:close/>
              </a:path>
              <a:path w="1207135" h="2019300">
                <a:moveTo>
                  <a:pt x="1010385" y="317499"/>
                </a:moveTo>
                <a:lnTo>
                  <a:pt x="898370" y="317499"/>
                </a:lnTo>
                <a:lnTo>
                  <a:pt x="917468" y="304799"/>
                </a:lnTo>
                <a:lnTo>
                  <a:pt x="925182" y="292099"/>
                </a:lnTo>
                <a:lnTo>
                  <a:pt x="939814" y="292099"/>
                </a:lnTo>
                <a:lnTo>
                  <a:pt x="946895" y="279399"/>
                </a:lnTo>
                <a:lnTo>
                  <a:pt x="954021" y="279399"/>
                </a:lnTo>
                <a:lnTo>
                  <a:pt x="961248" y="266699"/>
                </a:lnTo>
                <a:lnTo>
                  <a:pt x="974661" y="253999"/>
                </a:lnTo>
                <a:lnTo>
                  <a:pt x="986922" y="253999"/>
                </a:lnTo>
                <a:lnTo>
                  <a:pt x="993168" y="241299"/>
                </a:lnTo>
                <a:lnTo>
                  <a:pt x="1052781" y="241299"/>
                </a:lnTo>
                <a:lnTo>
                  <a:pt x="1047659" y="266699"/>
                </a:lnTo>
                <a:lnTo>
                  <a:pt x="1031779" y="292099"/>
                </a:lnTo>
                <a:lnTo>
                  <a:pt x="1010385" y="317499"/>
                </a:lnTo>
                <a:close/>
              </a:path>
              <a:path w="1207135" h="2019300">
                <a:moveTo>
                  <a:pt x="1033558" y="444499"/>
                </a:moveTo>
                <a:lnTo>
                  <a:pt x="952206" y="444499"/>
                </a:lnTo>
                <a:lnTo>
                  <a:pt x="959245" y="431799"/>
                </a:lnTo>
                <a:lnTo>
                  <a:pt x="966308" y="431799"/>
                </a:lnTo>
                <a:lnTo>
                  <a:pt x="973360" y="419099"/>
                </a:lnTo>
                <a:lnTo>
                  <a:pt x="991287" y="406399"/>
                </a:lnTo>
                <a:lnTo>
                  <a:pt x="1013209" y="393699"/>
                </a:lnTo>
                <a:lnTo>
                  <a:pt x="1037373" y="368299"/>
                </a:lnTo>
                <a:lnTo>
                  <a:pt x="1064036" y="355599"/>
                </a:lnTo>
                <a:lnTo>
                  <a:pt x="1093456" y="342899"/>
                </a:lnTo>
                <a:lnTo>
                  <a:pt x="1108870" y="342899"/>
                </a:lnTo>
                <a:lnTo>
                  <a:pt x="1101204" y="317499"/>
                </a:lnTo>
                <a:lnTo>
                  <a:pt x="1092320" y="304799"/>
                </a:lnTo>
                <a:lnTo>
                  <a:pt x="1082202" y="279399"/>
                </a:lnTo>
                <a:lnTo>
                  <a:pt x="1070839" y="266699"/>
                </a:lnTo>
                <a:lnTo>
                  <a:pt x="1066568" y="266699"/>
                </a:lnTo>
                <a:lnTo>
                  <a:pt x="1062130" y="253999"/>
                </a:lnTo>
                <a:lnTo>
                  <a:pt x="1057532" y="253999"/>
                </a:lnTo>
                <a:lnTo>
                  <a:pt x="1052781" y="241299"/>
                </a:lnTo>
                <a:lnTo>
                  <a:pt x="1137048" y="241299"/>
                </a:lnTo>
                <a:lnTo>
                  <a:pt x="1157125" y="292099"/>
                </a:lnTo>
                <a:lnTo>
                  <a:pt x="1173073" y="330199"/>
                </a:lnTo>
                <a:lnTo>
                  <a:pt x="1184856" y="380999"/>
                </a:lnTo>
                <a:lnTo>
                  <a:pt x="1187383" y="393699"/>
                </a:lnTo>
                <a:lnTo>
                  <a:pt x="1109681" y="393699"/>
                </a:lnTo>
                <a:lnTo>
                  <a:pt x="1082497" y="406399"/>
                </a:lnTo>
                <a:lnTo>
                  <a:pt x="1057172" y="431799"/>
                </a:lnTo>
                <a:lnTo>
                  <a:pt x="1033558" y="444499"/>
                </a:lnTo>
                <a:close/>
              </a:path>
              <a:path w="1207135" h="2019300">
                <a:moveTo>
                  <a:pt x="879071" y="292099"/>
                </a:moveTo>
                <a:lnTo>
                  <a:pt x="778577" y="292099"/>
                </a:lnTo>
                <a:lnTo>
                  <a:pt x="765784" y="279399"/>
                </a:lnTo>
                <a:lnTo>
                  <a:pt x="752264" y="266699"/>
                </a:lnTo>
                <a:lnTo>
                  <a:pt x="738059" y="253999"/>
                </a:lnTo>
                <a:lnTo>
                  <a:pt x="929743" y="253999"/>
                </a:lnTo>
                <a:lnTo>
                  <a:pt x="872186" y="279399"/>
                </a:lnTo>
                <a:lnTo>
                  <a:pt x="879071" y="292099"/>
                </a:lnTo>
                <a:close/>
              </a:path>
              <a:path w="1207135" h="2019300">
                <a:moveTo>
                  <a:pt x="937928" y="368299"/>
                </a:moveTo>
                <a:lnTo>
                  <a:pt x="838281" y="368299"/>
                </a:lnTo>
                <a:lnTo>
                  <a:pt x="841519" y="355599"/>
                </a:lnTo>
                <a:lnTo>
                  <a:pt x="831533" y="342899"/>
                </a:lnTo>
                <a:lnTo>
                  <a:pt x="820768" y="330199"/>
                </a:lnTo>
                <a:lnTo>
                  <a:pt x="809252" y="317499"/>
                </a:lnTo>
                <a:lnTo>
                  <a:pt x="797012" y="304799"/>
                </a:lnTo>
                <a:lnTo>
                  <a:pt x="791382" y="304799"/>
                </a:lnTo>
                <a:lnTo>
                  <a:pt x="788494" y="292099"/>
                </a:lnTo>
                <a:lnTo>
                  <a:pt x="885732" y="292099"/>
                </a:lnTo>
                <a:lnTo>
                  <a:pt x="892165" y="304799"/>
                </a:lnTo>
                <a:lnTo>
                  <a:pt x="898370" y="317499"/>
                </a:lnTo>
                <a:lnTo>
                  <a:pt x="1010385" y="317499"/>
                </a:lnTo>
                <a:lnTo>
                  <a:pt x="988720" y="330199"/>
                </a:lnTo>
                <a:lnTo>
                  <a:pt x="982090" y="330199"/>
                </a:lnTo>
                <a:lnTo>
                  <a:pt x="976313" y="342899"/>
                </a:lnTo>
                <a:lnTo>
                  <a:pt x="955686" y="355599"/>
                </a:lnTo>
                <a:lnTo>
                  <a:pt x="946879" y="355599"/>
                </a:lnTo>
                <a:lnTo>
                  <a:pt x="937928" y="368299"/>
                </a:lnTo>
                <a:close/>
              </a:path>
              <a:path w="1207135" h="2019300">
                <a:moveTo>
                  <a:pt x="839854" y="1625599"/>
                </a:moveTo>
                <a:lnTo>
                  <a:pt x="708830" y="1625599"/>
                </a:lnTo>
                <a:lnTo>
                  <a:pt x="703366" y="1600199"/>
                </a:lnTo>
                <a:lnTo>
                  <a:pt x="704534" y="1587499"/>
                </a:lnTo>
                <a:lnTo>
                  <a:pt x="712266" y="1562099"/>
                </a:lnTo>
                <a:lnTo>
                  <a:pt x="726495" y="1536699"/>
                </a:lnTo>
                <a:lnTo>
                  <a:pt x="735369" y="1498599"/>
                </a:lnTo>
                <a:lnTo>
                  <a:pt x="745371" y="1447799"/>
                </a:lnTo>
                <a:lnTo>
                  <a:pt x="756473" y="1409699"/>
                </a:lnTo>
                <a:lnTo>
                  <a:pt x="768646" y="1358899"/>
                </a:lnTo>
                <a:lnTo>
                  <a:pt x="781864" y="1308099"/>
                </a:lnTo>
                <a:lnTo>
                  <a:pt x="794478" y="1257299"/>
                </a:lnTo>
                <a:lnTo>
                  <a:pt x="807102" y="1219199"/>
                </a:lnTo>
                <a:lnTo>
                  <a:pt x="819578" y="1168399"/>
                </a:lnTo>
                <a:lnTo>
                  <a:pt x="831747" y="1117599"/>
                </a:lnTo>
                <a:lnTo>
                  <a:pt x="843450" y="1066799"/>
                </a:lnTo>
                <a:lnTo>
                  <a:pt x="854527" y="1015999"/>
                </a:lnTo>
                <a:lnTo>
                  <a:pt x="864821" y="952499"/>
                </a:lnTo>
                <a:lnTo>
                  <a:pt x="874171" y="901699"/>
                </a:lnTo>
                <a:lnTo>
                  <a:pt x="882420" y="850899"/>
                </a:lnTo>
                <a:lnTo>
                  <a:pt x="889409" y="800099"/>
                </a:lnTo>
                <a:lnTo>
                  <a:pt x="894978" y="736599"/>
                </a:lnTo>
                <a:lnTo>
                  <a:pt x="898185" y="698499"/>
                </a:lnTo>
                <a:lnTo>
                  <a:pt x="900261" y="647699"/>
                </a:lnTo>
                <a:lnTo>
                  <a:pt x="900393" y="609599"/>
                </a:lnTo>
                <a:lnTo>
                  <a:pt x="897767" y="558799"/>
                </a:lnTo>
                <a:lnTo>
                  <a:pt x="891570" y="507999"/>
                </a:lnTo>
                <a:lnTo>
                  <a:pt x="880988" y="457199"/>
                </a:lnTo>
                <a:lnTo>
                  <a:pt x="865206" y="406399"/>
                </a:lnTo>
                <a:lnTo>
                  <a:pt x="835190" y="406399"/>
                </a:lnTo>
                <a:lnTo>
                  <a:pt x="831029" y="393699"/>
                </a:lnTo>
                <a:lnTo>
                  <a:pt x="828713" y="393699"/>
                </a:lnTo>
                <a:lnTo>
                  <a:pt x="828310" y="380999"/>
                </a:lnTo>
                <a:lnTo>
                  <a:pt x="829787" y="380999"/>
                </a:lnTo>
                <a:lnTo>
                  <a:pt x="833113" y="368299"/>
                </a:lnTo>
                <a:lnTo>
                  <a:pt x="928827" y="368299"/>
                </a:lnTo>
                <a:lnTo>
                  <a:pt x="935476" y="393699"/>
                </a:lnTo>
                <a:lnTo>
                  <a:pt x="941592" y="406399"/>
                </a:lnTo>
                <a:lnTo>
                  <a:pt x="947171" y="419099"/>
                </a:lnTo>
                <a:lnTo>
                  <a:pt x="952206" y="444499"/>
                </a:lnTo>
                <a:lnTo>
                  <a:pt x="1033558" y="444499"/>
                </a:lnTo>
                <a:lnTo>
                  <a:pt x="1011512" y="469899"/>
                </a:lnTo>
                <a:lnTo>
                  <a:pt x="1005008" y="469899"/>
                </a:lnTo>
                <a:lnTo>
                  <a:pt x="989114" y="495299"/>
                </a:lnTo>
                <a:lnTo>
                  <a:pt x="981782" y="495299"/>
                </a:lnTo>
                <a:lnTo>
                  <a:pt x="974220" y="507999"/>
                </a:lnTo>
                <a:lnTo>
                  <a:pt x="966369" y="507999"/>
                </a:lnTo>
                <a:lnTo>
                  <a:pt x="968644" y="533399"/>
                </a:lnTo>
                <a:lnTo>
                  <a:pt x="970597" y="546099"/>
                </a:lnTo>
                <a:lnTo>
                  <a:pt x="972221" y="558799"/>
                </a:lnTo>
                <a:lnTo>
                  <a:pt x="973509" y="584199"/>
                </a:lnTo>
                <a:lnTo>
                  <a:pt x="1056523" y="584199"/>
                </a:lnTo>
                <a:lnTo>
                  <a:pt x="1039699" y="596899"/>
                </a:lnTo>
                <a:lnTo>
                  <a:pt x="1021958" y="622299"/>
                </a:lnTo>
                <a:lnTo>
                  <a:pt x="1002655" y="634999"/>
                </a:lnTo>
                <a:lnTo>
                  <a:pt x="981146" y="647699"/>
                </a:lnTo>
                <a:lnTo>
                  <a:pt x="975432" y="647699"/>
                </a:lnTo>
                <a:lnTo>
                  <a:pt x="974882" y="685799"/>
                </a:lnTo>
                <a:lnTo>
                  <a:pt x="973258" y="723899"/>
                </a:lnTo>
                <a:lnTo>
                  <a:pt x="970555" y="761999"/>
                </a:lnTo>
                <a:lnTo>
                  <a:pt x="966767" y="800099"/>
                </a:lnTo>
                <a:lnTo>
                  <a:pt x="1052906" y="800099"/>
                </a:lnTo>
                <a:lnTo>
                  <a:pt x="1045177" y="812799"/>
                </a:lnTo>
                <a:lnTo>
                  <a:pt x="1037385" y="825499"/>
                </a:lnTo>
                <a:lnTo>
                  <a:pt x="1029444" y="825499"/>
                </a:lnTo>
                <a:lnTo>
                  <a:pt x="1011875" y="850899"/>
                </a:lnTo>
                <a:lnTo>
                  <a:pt x="993602" y="863599"/>
                </a:lnTo>
                <a:lnTo>
                  <a:pt x="974209" y="888999"/>
                </a:lnTo>
                <a:lnTo>
                  <a:pt x="953277" y="901699"/>
                </a:lnTo>
                <a:lnTo>
                  <a:pt x="948545" y="927099"/>
                </a:lnTo>
                <a:lnTo>
                  <a:pt x="943278" y="952499"/>
                </a:lnTo>
                <a:lnTo>
                  <a:pt x="937428" y="990599"/>
                </a:lnTo>
                <a:lnTo>
                  <a:pt x="930946" y="1015999"/>
                </a:lnTo>
                <a:lnTo>
                  <a:pt x="1073351" y="1015999"/>
                </a:lnTo>
                <a:lnTo>
                  <a:pt x="1060380" y="1054099"/>
                </a:lnTo>
                <a:lnTo>
                  <a:pt x="982727" y="1054099"/>
                </a:lnTo>
                <a:lnTo>
                  <a:pt x="975070" y="1066799"/>
                </a:lnTo>
                <a:lnTo>
                  <a:pt x="967508" y="1079499"/>
                </a:lnTo>
                <a:lnTo>
                  <a:pt x="960057" y="1079499"/>
                </a:lnTo>
                <a:lnTo>
                  <a:pt x="952731" y="1092199"/>
                </a:lnTo>
                <a:lnTo>
                  <a:pt x="936764" y="1117599"/>
                </a:lnTo>
                <a:lnTo>
                  <a:pt x="921917" y="1130299"/>
                </a:lnTo>
                <a:lnTo>
                  <a:pt x="908083" y="1155699"/>
                </a:lnTo>
                <a:lnTo>
                  <a:pt x="898676" y="1174178"/>
                </a:lnTo>
                <a:lnTo>
                  <a:pt x="891740" y="1181099"/>
                </a:lnTo>
                <a:lnTo>
                  <a:pt x="1019672" y="1181099"/>
                </a:lnTo>
                <a:lnTo>
                  <a:pt x="1010617" y="1206499"/>
                </a:lnTo>
                <a:lnTo>
                  <a:pt x="1005674" y="1219199"/>
                </a:lnTo>
                <a:lnTo>
                  <a:pt x="1000616" y="1244599"/>
                </a:lnTo>
                <a:lnTo>
                  <a:pt x="920728" y="1244599"/>
                </a:lnTo>
                <a:lnTo>
                  <a:pt x="913259" y="1257299"/>
                </a:lnTo>
                <a:lnTo>
                  <a:pt x="909602" y="1257299"/>
                </a:lnTo>
                <a:lnTo>
                  <a:pt x="904951" y="1269999"/>
                </a:lnTo>
                <a:lnTo>
                  <a:pt x="900320" y="1269999"/>
                </a:lnTo>
                <a:lnTo>
                  <a:pt x="895657" y="1282699"/>
                </a:lnTo>
                <a:lnTo>
                  <a:pt x="890908" y="1282699"/>
                </a:lnTo>
                <a:lnTo>
                  <a:pt x="882055" y="1295399"/>
                </a:lnTo>
                <a:lnTo>
                  <a:pt x="872804" y="1308099"/>
                </a:lnTo>
                <a:lnTo>
                  <a:pt x="862911" y="1320799"/>
                </a:lnTo>
                <a:lnTo>
                  <a:pt x="852135" y="1333499"/>
                </a:lnTo>
                <a:lnTo>
                  <a:pt x="847004" y="1346199"/>
                </a:lnTo>
                <a:lnTo>
                  <a:pt x="842281" y="1358899"/>
                </a:lnTo>
                <a:lnTo>
                  <a:pt x="960934" y="1358899"/>
                </a:lnTo>
                <a:lnTo>
                  <a:pt x="956847" y="1371599"/>
                </a:lnTo>
                <a:lnTo>
                  <a:pt x="942132" y="1422399"/>
                </a:lnTo>
                <a:lnTo>
                  <a:pt x="866388" y="1422399"/>
                </a:lnTo>
                <a:lnTo>
                  <a:pt x="862052" y="1435099"/>
                </a:lnTo>
                <a:lnTo>
                  <a:pt x="852618" y="1435099"/>
                </a:lnTo>
                <a:lnTo>
                  <a:pt x="846915" y="1447799"/>
                </a:lnTo>
                <a:lnTo>
                  <a:pt x="844561" y="1447799"/>
                </a:lnTo>
                <a:lnTo>
                  <a:pt x="841211" y="1460499"/>
                </a:lnTo>
                <a:lnTo>
                  <a:pt x="933003" y="1460499"/>
                </a:lnTo>
                <a:lnTo>
                  <a:pt x="929960" y="1473199"/>
                </a:lnTo>
                <a:lnTo>
                  <a:pt x="924731" y="1511299"/>
                </a:lnTo>
                <a:lnTo>
                  <a:pt x="849401" y="1511299"/>
                </a:lnTo>
                <a:lnTo>
                  <a:pt x="835230" y="1523999"/>
                </a:lnTo>
                <a:lnTo>
                  <a:pt x="799222" y="1562099"/>
                </a:lnTo>
                <a:lnTo>
                  <a:pt x="793717" y="1600199"/>
                </a:lnTo>
                <a:lnTo>
                  <a:pt x="792172" y="1612899"/>
                </a:lnTo>
                <a:lnTo>
                  <a:pt x="834503" y="1612899"/>
                </a:lnTo>
                <a:lnTo>
                  <a:pt x="839854" y="1625599"/>
                </a:lnTo>
                <a:close/>
              </a:path>
              <a:path w="1207135" h="2019300">
                <a:moveTo>
                  <a:pt x="1060663" y="800099"/>
                </a:moveTo>
                <a:lnTo>
                  <a:pt x="966767" y="800099"/>
                </a:lnTo>
                <a:lnTo>
                  <a:pt x="978506" y="787399"/>
                </a:lnTo>
                <a:lnTo>
                  <a:pt x="1002536" y="761999"/>
                </a:lnTo>
                <a:lnTo>
                  <a:pt x="1023793" y="749299"/>
                </a:lnTo>
                <a:lnTo>
                  <a:pt x="1028304" y="736599"/>
                </a:lnTo>
                <a:lnTo>
                  <a:pt x="1066913" y="711199"/>
                </a:lnTo>
                <a:lnTo>
                  <a:pt x="1101708" y="685799"/>
                </a:lnTo>
                <a:lnTo>
                  <a:pt x="1112047" y="634999"/>
                </a:lnTo>
                <a:lnTo>
                  <a:pt x="1119961" y="596899"/>
                </a:lnTo>
                <a:lnTo>
                  <a:pt x="1125482" y="546099"/>
                </a:lnTo>
                <a:lnTo>
                  <a:pt x="1128641" y="507999"/>
                </a:lnTo>
                <a:lnTo>
                  <a:pt x="1050851" y="507999"/>
                </a:lnTo>
                <a:lnTo>
                  <a:pt x="1071347" y="482599"/>
                </a:lnTo>
                <a:lnTo>
                  <a:pt x="1090854" y="469899"/>
                </a:lnTo>
                <a:lnTo>
                  <a:pt x="1109659" y="457199"/>
                </a:lnTo>
                <a:lnTo>
                  <a:pt x="1128046" y="444499"/>
                </a:lnTo>
                <a:lnTo>
                  <a:pt x="1126824" y="431799"/>
                </a:lnTo>
                <a:lnTo>
                  <a:pt x="1125251" y="419099"/>
                </a:lnTo>
                <a:lnTo>
                  <a:pt x="1123324" y="406399"/>
                </a:lnTo>
                <a:lnTo>
                  <a:pt x="1121039" y="393699"/>
                </a:lnTo>
                <a:lnTo>
                  <a:pt x="1187383" y="393699"/>
                </a:lnTo>
                <a:lnTo>
                  <a:pt x="1192436" y="419099"/>
                </a:lnTo>
                <a:lnTo>
                  <a:pt x="1197532" y="431799"/>
                </a:lnTo>
                <a:lnTo>
                  <a:pt x="1201585" y="431799"/>
                </a:lnTo>
                <a:lnTo>
                  <a:pt x="1204390" y="444499"/>
                </a:lnTo>
                <a:lnTo>
                  <a:pt x="1205745" y="444499"/>
                </a:lnTo>
                <a:lnTo>
                  <a:pt x="1206507" y="457199"/>
                </a:lnTo>
                <a:lnTo>
                  <a:pt x="1202829" y="457199"/>
                </a:lnTo>
                <a:lnTo>
                  <a:pt x="1195716" y="469899"/>
                </a:lnTo>
                <a:lnTo>
                  <a:pt x="1195965" y="507999"/>
                </a:lnTo>
                <a:lnTo>
                  <a:pt x="1194033" y="546099"/>
                </a:lnTo>
                <a:lnTo>
                  <a:pt x="1189900" y="584199"/>
                </a:lnTo>
                <a:lnTo>
                  <a:pt x="1183547" y="634999"/>
                </a:lnTo>
                <a:lnTo>
                  <a:pt x="1198150" y="634999"/>
                </a:lnTo>
                <a:lnTo>
                  <a:pt x="1201367" y="647699"/>
                </a:lnTo>
                <a:lnTo>
                  <a:pt x="1203158" y="660399"/>
                </a:lnTo>
                <a:lnTo>
                  <a:pt x="1202286" y="660399"/>
                </a:lnTo>
                <a:lnTo>
                  <a:pt x="1198884" y="673099"/>
                </a:lnTo>
                <a:lnTo>
                  <a:pt x="1193087" y="673099"/>
                </a:lnTo>
                <a:lnTo>
                  <a:pt x="1187793" y="685799"/>
                </a:lnTo>
                <a:lnTo>
                  <a:pt x="1182561" y="685799"/>
                </a:lnTo>
                <a:lnTo>
                  <a:pt x="1177302" y="698499"/>
                </a:lnTo>
                <a:lnTo>
                  <a:pt x="1169602" y="698499"/>
                </a:lnTo>
                <a:lnTo>
                  <a:pt x="1161708" y="736599"/>
                </a:lnTo>
                <a:lnTo>
                  <a:pt x="1152703" y="761999"/>
                </a:lnTo>
                <a:lnTo>
                  <a:pt x="1145917" y="787399"/>
                </a:lnTo>
                <a:lnTo>
                  <a:pt x="1064517" y="787399"/>
                </a:lnTo>
                <a:lnTo>
                  <a:pt x="1060663" y="800099"/>
                </a:lnTo>
                <a:close/>
              </a:path>
              <a:path w="1207135" h="2019300">
                <a:moveTo>
                  <a:pt x="1060949" y="584199"/>
                </a:moveTo>
                <a:lnTo>
                  <a:pt x="973509" y="584199"/>
                </a:lnTo>
                <a:lnTo>
                  <a:pt x="987806" y="571499"/>
                </a:lnTo>
                <a:lnTo>
                  <a:pt x="1003392" y="546099"/>
                </a:lnTo>
                <a:lnTo>
                  <a:pt x="1035724" y="520699"/>
                </a:lnTo>
                <a:lnTo>
                  <a:pt x="1046019" y="507999"/>
                </a:lnTo>
                <a:lnTo>
                  <a:pt x="1128641" y="507999"/>
                </a:lnTo>
                <a:lnTo>
                  <a:pt x="1115672" y="520699"/>
                </a:lnTo>
                <a:lnTo>
                  <a:pt x="1102365" y="533399"/>
                </a:lnTo>
                <a:lnTo>
                  <a:pt x="1088595" y="546099"/>
                </a:lnTo>
                <a:lnTo>
                  <a:pt x="1074238" y="558799"/>
                </a:lnTo>
                <a:lnTo>
                  <a:pt x="1069796" y="571499"/>
                </a:lnTo>
                <a:lnTo>
                  <a:pt x="1065370" y="571499"/>
                </a:lnTo>
                <a:lnTo>
                  <a:pt x="1060949" y="584199"/>
                </a:lnTo>
                <a:close/>
              </a:path>
              <a:path w="1207135" h="2019300">
                <a:moveTo>
                  <a:pt x="1073351" y="1015999"/>
                </a:moveTo>
                <a:lnTo>
                  <a:pt x="930946" y="1015999"/>
                </a:lnTo>
                <a:lnTo>
                  <a:pt x="950077" y="990599"/>
                </a:lnTo>
                <a:lnTo>
                  <a:pt x="971647" y="977899"/>
                </a:lnTo>
                <a:lnTo>
                  <a:pt x="995171" y="952499"/>
                </a:lnTo>
                <a:lnTo>
                  <a:pt x="1020163" y="939799"/>
                </a:lnTo>
                <a:lnTo>
                  <a:pt x="1027196" y="927099"/>
                </a:lnTo>
                <a:lnTo>
                  <a:pt x="1034200" y="901699"/>
                </a:lnTo>
                <a:lnTo>
                  <a:pt x="1041163" y="876299"/>
                </a:lnTo>
                <a:lnTo>
                  <a:pt x="1048075" y="863599"/>
                </a:lnTo>
                <a:lnTo>
                  <a:pt x="1053887" y="838199"/>
                </a:lnTo>
                <a:lnTo>
                  <a:pt x="1059913" y="825499"/>
                </a:lnTo>
                <a:lnTo>
                  <a:pt x="1066078" y="800099"/>
                </a:lnTo>
                <a:lnTo>
                  <a:pt x="1072307" y="787399"/>
                </a:lnTo>
                <a:lnTo>
                  <a:pt x="1145917" y="787399"/>
                </a:lnTo>
                <a:lnTo>
                  <a:pt x="1131109" y="838199"/>
                </a:lnTo>
                <a:lnTo>
                  <a:pt x="1114933" y="888999"/>
                </a:lnTo>
                <a:lnTo>
                  <a:pt x="1098505" y="939799"/>
                </a:lnTo>
                <a:lnTo>
                  <a:pt x="1081999" y="990599"/>
                </a:lnTo>
                <a:lnTo>
                  <a:pt x="1073351" y="1015999"/>
                </a:lnTo>
                <a:close/>
              </a:path>
              <a:path w="1207135" h="2019300">
                <a:moveTo>
                  <a:pt x="1019672" y="1181099"/>
                </a:moveTo>
                <a:lnTo>
                  <a:pt x="895153" y="1181099"/>
                </a:lnTo>
                <a:lnTo>
                  <a:pt x="898676" y="1174178"/>
                </a:lnTo>
                <a:lnTo>
                  <a:pt x="930027" y="1142999"/>
                </a:lnTo>
                <a:lnTo>
                  <a:pt x="962319" y="1117599"/>
                </a:lnTo>
                <a:lnTo>
                  <a:pt x="967388" y="1104899"/>
                </a:lnTo>
                <a:lnTo>
                  <a:pt x="977595" y="1066799"/>
                </a:lnTo>
                <a:lnTo>
                  <a:pt x="982727" y="1054099"/>
                </a:lnTo>
                <a:lnTo>
                  <a:pt x="1060380" y="1054099"/>
                </a:lnTo>
                <a:lnTo>
                  <a:pt x="1051733" y="1079499"/>
                </a:lnTo>
                <a:lnTo>
                  <a:pt x="1037921" y="1130299"/>
                </a:lnTo>
                <a:lnTo>
                  <a:pt x="1024199" y="1168399"/>
                </a:lnTo>
                <a:lnTo>
                  <a:pt x="1019672" y="1181099"/>
                </a:lnTo>
                <a:close/>
              </a:path>
              <a:path w="1207135" h="2019300">
                <a:moveTo>
                  <a:pt x="895153" y="1181099"/>
                </a:moveTo>
                <a:lnTo>
                  <a:pt x="891740" y="1181099"/>
                </a:lnTo>
                <a:lnTo>
                  <a:pt x="898676" y="1174178"/>
                </a:lnTo>
                <a:lnTo>
                  <a:pt x="895153" y="1181099"/>
                </a:lnTo>
                <a:close/>
              </a:path>
              <a:path w="1207135" h="2019300">
                <a:moveTo>
                  <a:pt x="960934" y="1358899"/>
                </a:moveTo>
                <a:lnTo>
                  <a:pt x="842281" y="1358899"/>
                </a:lnTo>
                <a:lnTo>
                  <a:pt x="855089" y="1346199"/>
                </a:lnTo>
                <a:lnTo>
                  <a:pt x="867262" y="1346199"/>
                </a:lnTo>
                <a:lnTo>
                  <a:pt x="878449" y="1333499"/>
                </a:lnTo>
                <a:lnTo>
                  <a:pt x="888299" y="1320799"/>
                </a:lnTo>
                <a:lnTo>
                  <a:pt x="892090" y="1308099"/>
                </a:lnTo>
                <a:lnTo>
                  <a:pt x="903671" y="1308099"/>
                </a:lnTo>
                <a:lnTo>
                  <a:pt x="907797" y="1282699"/>
                </a:lnTo>
                <a:lnTo>
                  <a:pt x="912008" y="1269999"/>
                </a:lnTo>
                <a:lnTo>
                  <a:pt x="916316" y="1257299"/>
                </a:lnTo>
                <a:lnTo>
                  <a:pt x="920728" y="1244599"/>
                </a:lnTo>
                <a:lnTo>
                  <a:pt x="1000616" y="1244599"/>
                </a:lnTo>
                <a:lnTo>
                  <a:pt x="990259" y="1269999"/>
                </a:lnTo>
                <a:lnTo>
                  <a:pt x="973194" y="1320799"/>
                </a:lnTo>
                <a:lnTo>
                  <a:pt x="960934" y="1358899"/>
                </a:lnTo>
                <a:close/>
              </a:path>
              <a:path w="1207135" h="2019300">
                <a:moveTo>
                  <a:pt x="933003" y="1460499"/>
                </a:moveTo>
                <a:lnTo>
                  <a:pt x="862751" y="1460499"/>
                </a:lnTo>
                <a:lnTo>
                  <a:pt x="866598" y="1435099"/>
                </a:lnTo>
                <a:lnTo>
                  <a:pt x="870591" y="1422399"/>
                </a:lnTo>
                <a:lnTo>
                  <a:pt x="942132" y="1422399"/>
                </a:lnTo>
                <a:lnTo>
                  <a:pt x="933003" y="1460499"/>
                </a:lnTo>
                <a:close/>
              </a:path>
              <a:path w="1207135" h="2019300">
                <a:moveTo>
                  <a:pt x="841211" y="1460499"/>
                </a:moveTo>
                <a:lnTo>
                  <a:pt x="844561" y="1447799"/>
                </a:lnTo>
                <a:lnTo>
                  <a:pt x="846915" y="1447799"/>
                </a:lnTo>
                <a:lnTo>
                  <a:pt x="841211" y="1460499"/>
                </a:lnTo>
                <a:close/>
              </a:path>
              <a:path w="1207135" h="2019300">
                <a:moveTo>
                  <a:pt x="862751" y="1460499"/>
                </a:moveTo>
                <a:lnTo>
                  <a:pt x="841211" y="1460499"/>
                </a:lnTo>
                <a:lnTo>
                  <a:pt x="846915" y="1447799"/>
                </a:lnTo>
                <a:lnTo>
                  <a:pt x="859276" y="1447799"/>
                </a:lnTo>
                <a:lnTo>
                  <a:pt x="862751" y="1460499"/>
                </a:lnTo>
                <a:close/>
              </a:path>
              <a:path w="1207135" h="2019300">
                <a:moveTo>
                  <a:pt x="756551" y="1930399"/>
                </a:moveTo>
                <a:lnTo>
                  <a:pt x="577718" y="1930399"/>
                </a:lnTo>
                <a:lnTo>
                  <a:pt x="614446" y="1917699"/>
                </a:lnTo>
                <a:lnTo>
                  <a:pt x="644356" y="1892299"/>
                </a:lnTo>
                <a:lnTo>
                  <a:pt x="668844" y="1854199"/>
                </a:lnTo>
                <a:lnTo>
                  <a:pt x="685672" y="1816099"/>
                </a:lnTo>
                <a:lnTo>
                  <a:pt x="696693" y="1765299"/>
                </a:lnTo>
                <a:lnTo>
                  <a:pt x="703764" y="1714499"/>
                </a:lnTo>
                <a:lnTo>
                  <a:pt x="708739" y="1663699"/>
                </a:lnTo>
                <a:lnTo>
                  <a:pt x="710886" y="1650999"/>
                </a:lnTo>
                <a:lnTo>
                  <a:pt x="711990" y="1638299"/>
                </a:lnTo>
                <a:lnTo>
                  <a:pt x="713159" y="1625599"/>
                </a:lnTo>
                <a:lnTo>
                  <a:pt x="839854" y="1625599"/>
                </a:lnTo>
                <a:lnTo>
                  <a:pt x="839780" y="1600199"/>
                </a:lnTo>
                <a:lnTo>
                  <a:pt x="840390" y="1574799"/>
                </a:lnTo>
                <a:lnTo>
                  <a:pt x="842151" y="1549399"/>
                </a:lnTo>
                <a:lnTo>
                  <a:pt x="845526" y="1536699"/>
                </a:lnTo>
                <a:lnTo>
                  <a:pt x="846792" y="1523999"/>
                </a:lnTo>
                <a:lnTo>
                  <a:pt x="849401" y="1511299"/>
                </a:lnTo>
                <a:lnTo>
                  <a:pt x="924731" y="1511299"/>
                </a:lnTo>
                <a:lnTo>
                  <a:pt x="921244" y="1536699"/>
                </a:lnTo>
                <a:lnTo>
                  <a:pt x="916896" y="1587499"/>
                </a:lnTo>
                <a:lnTo>
                  <a:pt x="916598" y="1587499"/>
                </a:lnTo>
                <a:lnTo>
                  <a:pt x="916377" y="1600199"/>
                </a:lnTo>
                <a:lnTo>
                  <a:pt x="916043" y="1625599"/>
                </a:lnTo>
                <a:lnTo>
                  <a:pt x="915214" y="1650999"/>
                </a:lnTo>
                <a:lnTo>
                  <a:pt x="839484" y="1650999"/>
                </a:lnTo>
                <a:lnTo>
                  <a:pt x="838715" y="1663699"/>
                </a:lnTo>
                <a:lnTo>
                  <a:pt x="837882" y="1663699"/>
                </a:lnTo>
                <a:lnTo>
                  <a:pt x="822480" y="1676399"/>
                </a:lnTo>
                <a:lnTo>
                  <a:pt x="807881" y="1689099"/>
                </a:lnTo>
                <a:lnTo>
                  <a:pt x="794070" y="1701799"/>
                </a:lnTo>
                <a:lnTo>
                  <a:pt x="781031" y="1727199"/>
                </a:lnTo>
                <a:lnTo>
                  <a:pt x="779694" y="1727199"/>
                </a:lnTo>
                <a:lnTo>
                  <a:pt x="778197" y="1739899"/>
                </a:lnTo>
                <a:lnTo>
                  <a:pt x="776525" y="1752599"/>
                </a:lnTo>
                <a:lnTo>
                  <a:pt x="774660" y="1765299"/>
                </a:lnTo>
                <a:lnTo>
                  <a:pt x="901115" y="1765299"/>
                </a:lnTo>
                <a:lnTo>
                  <a:pt x="883129" y="1803399"/>
                </a:lnTo>
                <a:lnTo>
                  <a:pt x="854016" y="1854199"/>
                </a:lnTo>
                <a:lnTo>
                  <a:pt x="830458" y="1866899"/>
                </a:lnTo>
                <a:lnTo>
                  <a:pt x="803843" y="1892299"/>
                </a:lnTo>
                <a:lnTo>
                  <a:pt x="773669" y="1917699"/>
                </a:lnTo>
                <a:lnTo>
                  <a:pt x="756551" y="1930399"/>
                </a:lnTo>
                <a:close/>
              </a:path>
              <a:path w="1207135" h="2019300">
                <a:moveTo>
                  <a:pt x="901115" y="1765299"/>
                </a:moveTo>
                <a:lnTo>
                  <a:pt x="780479" y="1765299"/>
                </a:lnTo>
                <a:lnTo>
                  <a:pt x="787599" y="1752599"/>
                </a:lnTo>
                <a:lnTo>
                  <a:pt x="794762" y="1752599"/>
                </a:lnTo>
                <a:lnTo>
                  <a:pt x="801807" y="1739899"/>
                </a:lnTo>
                <a:lnTo>
                  <a:pt x="808572" y="1739899"/>
                </a:lnTo>
                <a:lnTo>
                  <a:pt x="814195" y="1727199"/>
                </a:lnTo>
                <a:lnTo>
                  <a:pt x="833462" y="1727199"/>
                </a:lnTo>
                <a:lnTo>
                  <a:pt x="836847" y="1714499"/>
                </a:lnTo>
                <a:lnTo>
                  <a:pt x="839912" y="1676399"/>
                </a:lnTo>
                <a:lnTo>
                  <a:pt x="840204" y="1650999"/>
                </a:lnTo>
                <a:lnTo>
                  <a:pt x="915214" y="1650999"/>
                </a:lnTo>
                <a:lnTo>
                  <a:pt x="914799" y="1663699"/>
                </a:lnTo>
                <a:lnTo>
                  <a:pt x="910748" y="1714499"/>
                </a:lnTo>
                <a:lnTo>
                  <a:pt x="901115" y="1765299"/>
                </a:lnTo>
                <a:close/>
              </a:path>
              <a:path w="1207135" h="2019300">
                <a:moveTo>
                  <a:pt x="273676" y="2019299"/>
                </a:moveTo>
                <a:lnTo>
                  <a:pt x="240540" y="2019299"/>
                </a:lnTo>
                <a:lnTo>
                  <a:pt x="231014" y="2006599"/>
                </a:lnTo>
                <a:lnTo>
                  <a:pt x="289980" y="2006599"/>
                </a:lnTo>
                <a:lnTo>
                  <a:pt x="273676" y="2019299"/>
                </a:lnTo>
                <a:close/>
              </a:path>
              <a:path w="1207135" h="2019300">
                <a:moveTo>
                  <a:pt x="531178" y="2019299"/>
                </a:moveTo>
                <a:lnTo>
                  <a:pt x="421911" y="2019299"/>
                </a:lnTo>
                <a:lnTo>
                  <a:pt x="382843" y="2006599"/>
                </a:lnTo>
                <a:lnTo>
                  <a:pt x="552731" y="2006599"/>
                </a:lnTo>
                <a:lnTo>
                  <a:pt x="531178" y="2019299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052" y="9146608"/>
            <a:ext cx="563880" cy="594995"/>
          </a:xfrm>
          <a:custGeom>
            <a:avLst/>
            <a:gdLst/>
            <a:ahLst/>
            <a:cxnLst/>
            <a:rect l="l" t="t" r="r" b="b"/>
            <a:pathLst>
              <a:path w="563880" h="594995">
                <a:moveTo>
                  <a:pt x="499866" y="26163"/>
                </a:moveTo>
                <a:lnTo>
                  <a:pt x="220972" y="26163"/>
                </a:lnTo>
                <a:lnTo>
                  <a:pt x="254818" y="22122"/>
                </a:lnTo>
                <a:lnTo>
                  <a:pt x="288840" y="18803"/>
                </a:lnTo>
                <a:lnTo>
                  <a:pt x="427961" y="7676"/>
                </a:lnTo>
                <a:lnTo>
                  <a:pt x="451753" y="5365"/>
                </a:lnTo>
                <a:lnTo>
                  <a:pt x="459145" y="2019"/>
                </a:lnTo>
                <a:lnTo>
                  <a:pt x="466481" y="230"/>
                </a:lnTo>
                <a:lnTo>
                  <a:pt x="473629" y="0"/>
                </a:lnTo>
                <a:lnTo>
                  <a:pt x="480846" y="0"/>
                </a:lnTo>
                <a:lnTo>
                  <a:pt x="487483" y="2864"/>
                </a:lnTo>
                <a:lnTo>
                  <a:pt x="496225" y="11946"/>
                </a:lnTo>
                <a:lnTo>
                  <a:pt x="498421" y="17458"/>
                </a:lnTo>
                <a:lnTo>
                  <a:pt x="498302" y="23180"/>
                </a:lnTo>
                <a:lnTo>
                  <a:pt x="499866" y="26163"/>
                </a:lnTo>
                <a:close/>
              </a:path>
              <a:path w="563880" h="594995">
                <a:moveTo>
                  <a:pt x="111543" y="594766"/>
                </a:moveTo>
                <a:lnTo>
                  <a:pt x="110039" y="594766"/>
                </a:lnTo>
                <a:lnTo>
                  <a:pt x="102268" y="593818"/>
                </a:lnTo>
                <a:lnTo>
                  <a:pt x="77599" y="561241"/>
                </a:lnTo>
                <a:lnTo>
                  <a:pt x="77671" y="558853"/>
                </a:lnTo>
                <a:lnTo>
                  <a:pt x="77925" y="553987"/>
                </a:lnTo>
                <a:lnTo>
                  <a:pt x="74358" y="550110"/>
                </a:lnTo>
                <a:lnTo>
                  <a:pt x="58794" y="496978"/>
                </a:lnTo>
                <a:lnTo>
                  <a:pt x="49246" y="453370"/>
                </a:lnTo>
                <a:lnTo>
                  <a:pt x="41649" y="409921"/>
                </a:lnTo>
                <a:lnTo>
                  <a:pt x="35900" y="366034"/>
                </a:lnTo>
                <a:lnTo>
                  <a:pt x="35348" y="361025"/>
                </a:lnTo>
                <a:lnTo>
                  <a:pt x="32054" y="334917"/>
                </a:lnTo>
                <a:lnTo>
                  <a:pt x="20612" y="291867"/>
                </a:lnTo>
                <a:lnTo>
                  <a:pt x="1548" y="230933"/>
                </a:lnTo>
                <a:lnTo>
                  <a:pt x="0" y="222612"/>
                </a:lnTo>
                <a:lnTo>
                  <a:pt x="379" y="214202"/>
                </a:lnTo>
                <a:lnTo>
                  <a:pt x="2642" y="206313"/>
                </a:lnTo>
                <a:lnTo>
                  <a:pt x="6688" y="199061"/>
                </a:lnTo>
                <a:lnTo>
                  <a:pt x="4898" y="194855"/>
                </a:lnTo>
                <a:lnTo>
                  <a:pt x="17324" y="152051"/>
                </a:lnTo>
                <a:lnTo>
                  <a:pt x="64044" y="97444"/>
                </a:lnTo>
                <a:lnTo>
                  <a:pt x="98157" y="69968"/>
                </a:lnTo>
                <a:lnTo>
                  <a:pt x="143521" y="38026"/>
                </a:lnTo>
                <a:lnTo>
                  <a:pt x="196697" y="20798"/>
                </a:lnTo>
                <a:lnTo>
                  <a:pt x="205075" y="20798"/>
                </a:lnTo>
                <a:lnTo>
                  <a:pt x="212936" y="22447"/>
                </a:lnTo>
                <a:lnTo>
                  <a:pt x="220384" y="25877"/>
                </a:lnTo>
                <a:lnTo>
                  <a:pt x="220972" y="26163"/>
                </a:lnTo>
                <a:lnTo>
                  <a:pt x="499866" y="26163"/>
                </a:lnTo>
                <a:lnTo>
                  <a:pt x="500785" y="27917"/>
                </a:lnTo>
                <a:lnTo>
                  <a:pt x="502002" y="32982"/>
                </a:lnTo>
                <a:lnTo>
                  <a:pt x="501862" y="38026"/>
                </a:lnTo>
                <a:lnTo>
                  <a:pt x="502018" y="79210"/>
                </a:lnTo>
                <a:lnTo>
                  <a:pt x="207117" y="79210"/>
                </a:lnTo>
                <a:lnTo>
                  <a:pt x="201998" y="82340"/>
                </a:lnTo>
                <a:lnTo>
                  <a:pt x="186025" y="90514"/>
                </a:lnTo>
                <a:lnTo>
                  <a:pt x="140913" y="117941"/>
                </a:lnTo>
                <a:lnTo>
                  <a:pt x="102229" y="146955"/>
                </a:lnTo>
                <a:lnTo>
                  <a:pt x="77029" y="169104"/>
                </a:lnTo>
                <a:lnTo>
                  <a:pt x="436314" y="169104"/>
                </a:lnTo>
                <a:lnTo>
                  <a:pt x="434794" y="173149"/>
                </a:lnTo>
                <a:lnTo>
                  <a:pt x="428241" y="190188"/>
                </a:lnTo>
                <a:lnTo>
                  <a:pt x="426737" y="194408"/>
                </a:lnTo>
                <a:lnTo>
                  <a:pt x="425254" y="198649"/>
                </a:lnTo>
                <a:lnTo>
                  <a:pt x="514275" y="198649"/>
                </a:lnTo>
                <a:lnTo>
                  <a:pt x="515295" y="204552"/>
                </a:lnTo>
                <a:lnTo>
                  <a:pt x="300482" y="204552"/>
                </a:lnTo>
                <a:lnTo>
                  <a:pt x="274315" y="205902"/>
                </a:lnTo>
                <a:lnTo>
                  <a:pt x="220894" y="214213"/>
                </a:lnTo>
                <a:lnTo>
                  <a:pt x="123862" y="233861"/>
                </a:lnTo>
                <a:lnTo>
                  <a:pt x="91282" y="241356"/>
                </a:lnTo>
                <a:lnTo>
                  <a:pt x="92730" y="245254"/>
                </a:lnTo>
                <a:lnTo>
                  <a:pt x="93373" y="249586"/>
                </a:lnTo>
                <a:lnTo>
                  <a:pt x="92499" y="260317"/>
                </a:lnTo>
                <a:lnTo>
                  <a:pt x="92192" y="267150"/>
                </a:lnTo>
                <a:lnTo>
                  <a:pt x="92066" y="275519"/>
                </a:lnTo>
                <a:lnTo>
                  <a:pt x="104726" y="318293"/>
                </a:lnTo>
                <a:lnTo>
                  <a:pt x="116756" y="363339"/>
                </a:lnTo>
                <a:lnTo>
                  <a:pt x="127218" y="410324"/>
                </a:lnTo>
                <a:lnTo>
                  <a:pt x="135175" y="458919"/>
                </a:lnTo>
                <a:lnTo>
                  <a:pt x="139692" y="508792"/>
                </a:lnTo>
                <a:lnTo>
                  <a:pt x="473690" y="508792"/>
                </a:lnTo>
                <a:lnTo>
                  <a:pt x="466005" y="514226"/>
                </a:lnTo>
                <a:lnTo>
                  <a:pt x="441633" y="530115"/>
                </a:lnTo>
                <a:lnTo>
                  <a:pt x="435479" y="533922"/>
                </a:lnTo>
                <a:lnTo>
                  <a:pt x="431559" y="535082"/>
                </a:lnTo>
                <a:lnTo>
                  <a:pt x="414995" y="535082"/>
                </a:lnTo>
                <a:lnTo>
                  <a:pt x="409498" y="539449"/>
                </a:lnTo>
                <a:lnTo>
                  <a:pt x="402658" y="542418"/>
                </a:lnTo>
                <a:lnTo>
                  <a:pt x="373883" y="547355"/>
                </a:lnTo>
                <a:lnTo>
                  <a:pt x="261584" y="563736"/>
                </a:lnTo>
                <a:lnTo>
                  <a:pt x="244980" y="566367"/>
                </a:lnTo>
                <a:lnTo>
                  <a:pt x="230169" y="569104"/>
                </a:lnTo>
                <a:lnTo>
                  <a:pt x="215334" y="572316"/>
                </a:lnTo>
                <a:lnTo>
                  <a:pt x="200566" y="575826"/>
                </a:lnTo>
                <a:lnTo>
                  <a:pt x="168464" y="583794"/>
                </a:lnTo>
                <a:lnTo>
                  <a:pt x="150727" y="587926"/>
                </a:lnTo>
                <a:lnTo>
                  <a:pt x="132789" y="591574"/>
                </a:lnTo>
                <a:lnTo>
                  <a:pt x="114697" y="594459"/>
                </a:lnTo>
                <a:lnTo>
                  <a:pt x="113102" y="594662"/>
                </a:lnTo>
                <a:lnTo>
                  <a:pt x="111543" y="594766"/>
                </a:lnTo>
                <a:close/>
              </a:path>
              <a:path w="563880" h="594995">
                <a:moveTo>
                  <a:pt x="283508" y="83130"/>
                </a:moveTo>
                <a:lnTo>
                  <a:pt x="263082" y="82888"/>
                </a:lnTo>
                <a:lnTo>
                  <a:pt x="243616" y="82158"/>
                </a:lnTo>
                <a:lnTo>
                  <a:pt x="224998" y="80934"/>
                </a:lnTo>
                <a:lnTo>
                  <a:pt x="207117" y="79210"/>
                </a:lnTo>
                <a:lnTo>
                  <a:pt x="502018" y="79210"/>
                </a:lnTo>
                <a:lnTo>
                  <a:pt x="502020" y="79700"/>
                </a:lnTo>
                <a:lnTo>
                  <a:pt x="374369" y="79700"/>
                </a:lnTo>
                <a:lnTo>
                  <a:pt x="351144" y="81078"/>
                </a:lnTo>
                <a:lnTo>
                  <a:pt x="328398" y="82164"/>
                </a:lnTo>
                <a:lnTo>
                  <a:pt x="305923" y="82875"/>
                </a:lnTo>
                <a:lnTo>
                  <a:pt x="283508" y="83130"/>
                </a:lnTo>
                <a:close/>
              </a:path>
              <a:path w="563880" h="594995">
                <a:moveTo>
                  <a:pt x="505233" y="132279"/>
                </a:moveTo>
                <a:lnTo>
                  <a:pt x="335806" y="132279"/>
                </a:lnTo>
                <a:lnTo>
                  <a:pt x="344327" y="118711"/>
                </a:lnTo>
                <a:lnTo>
                  <a:pt x="353564" y="105465"/>
                </a:lnTo>
                <a:lnTo>
                  <a:pt x="363563" y="92481"/>
                </a:lnTo>
                <a:lnTo>
                  <a:pt x="374369" y="79700"/>
                </a:lnTo>
                <a:lnTo>
                  <a:pt x="502020" y="79700"/>
                </a:lnTo>
                <a:lnTo>
                  <a:pt x="502046" y="86585"/>
                </a:lnTo>
                <a:lnTo>
                  <a:pt x="505233" y="132279"/>
                </a:lnTo>
                <a:close/>
              </a:path>
              <a:path w="563880" h="594995">
                <a:moveTo>
                  <a:pt x="436314" y="169104"/>
                </a:moveTo>
                <a:lnTo>
                  <a:pt x="77029" y="169104"/>
                </a:lnTo>
                <a:lnTo>
                  <a:pt x="105533" y="162355"/>
                </a:lnTo>
                <a:lnTo>
                  <a:pt x="134272" y="156536"/>
                </a:lnTo>
                <a:lnTo>
                  <a:pt x="163048" y="151357"/>
                </a:lnTo>
                <a:lnTo>
                  <a:pt x="208243" y="143743"/>
                </a:lnTo>
                <a:lnTo>
                  <a:pt x="243646" y="136824"/>
                </a:lnTo>
                <a:lnTo>
                  <a:pt x="264380" y="133319"/>
                </a:lnTo>
                <a:lnTo>
                  <a:pt x="285758" y="130718"/>
                </a:lnTo>
                <a:lnTo>
                  <a:pt x="306979" y="129701"/>
                </a:lnTo>
                <a:lnTo>
                  <a:pt x="314766" y="129862"/>
                </a:lnTo>
                <a:lnTo>
                  <a:pt x="322153" y="130345"/>
                </a:lnTo>
                <a:lnTo>
                  <a:pt x="329160" y="131151"/>
                </a:lnTo>
                <a:lnTo>
                  <a:pt x="335806" y="132279"/>
                </a:lnTo>
                <a:lnTo>
                  <a:pt x="505233" y="132279"/>
                </a:lnTo>
                <a:lnTo>
                  <a:pt x="505387" y="134479"/>
                </a:lnTo>
                <a:lnTo>
                  <a:pt x="509450" y="166616"/>
                </a:lnTo>
                <a:lnTo>
                  <a:pt x="437248" y="166616"/>
                </a:lnTo>
                <a:lnTo>
                  <a:pt x="436314" y="169104"/>
                </a:lnTo>
                <a:close/>
              </a:path>
              <a:path w="563880" h="594995">
                <a:moveTo>
                  <a:pt x="514275" y="198649"/>
                </a:moveTo>
                <a:lnTo>
                  <a:pt x="425254" y="198649"/>
                </a:lnTo>
                <a:lnTo>
                  <a:pt x="428045" y="193625"/>
                </a:lnTo>
                <a:lnTo>
                  <a:pt x="430891" y="188616"/>
                </a:lnTo>
                <a:lnTo>
                  <a:pt x="435150" y="181267"/>
                </a:lnTo>
                <a:lnTo>
                  <a:pt x="436766" y="179157"/>
                </a:lnTo>
                <a:lnTo>
                  <a:pt x="438591" y="177333"/>
                </a:lnTo>
                <a:lnTo>
                  <a:pt x="437675" y="170158"/>
                </a:lnTo>
                <a:lnTo>
                  <a:pt x="437248" y="166616"/>
                </a:lnTo>
                <a:lnTo>
                  <a:pt x="509450" y="166616"/>
                </a:lnTo>
                <a:lnTo>
                  <a:pt x="511389" y="181945"/>
                </a:lnTo>
                <a:lnTo>
                  <a:pt x="514275" y="198649"/>
                </a:lnTo>
                <a:close/>
              </a:path>
              <a:path w="563880" h="594995">
                <a:moveTo>
                  <a:pt x="332939" y="220020"/>
                </a:moveTo>
                <a:lnTo>
                  <a:pt x="322504" y="220020"/>
                </a:lnTo>
                <a:lnTo>
                  <a:pt x="315112" y="216443"/>
                </a:lnTo>
                <a:lnTo>
                  <a:pt x="309580" y="208646"/>
                </a:lnTo>
                <a:lnTo>
                  <a:pt x="308608" y="206718"/>
                </a:lnTo>
                <a:lnTo>
                  <a:pt x="307986" y="204678"/>
                </a:lnTo>
                <a:lnTo>
                  <a:pt x="305531" y="204587"/>
                </a:lnTo>
                <a:lnTo>
                  <a:pt x="303027" y="204552"/>
                </a:lnTo>
                <a:lnTo>
                  <a:pt x="515295" y="204552"/>
                </a:lnTo>
                <a:lnTo>
                  <a:pt x="517816" y="219146"/>
                </a:lnTo>
                <a:lnTo>
                  <a:pt x="337366" y="219146"/>
                </a:lnTo>
                <a:lnTo>
                  <a:pt x="335219" y="219719"/>
                </a:lnTo>
                <a:lnTo>
                  <a:pt x="332939" y="220020"/>
                </a:lnTo>
                <a:close/>
              </a:path>
              <a:path w="563880" h="594995">
                <a:moveTo>
                  <a:pt x="473690" y="508792"/>
                </a:moveTo>
                <a:lnTo>
                  <a:pt x="139692" y="508792"/>
                </a:lnTo>
                <a:lnTo>
                  <a:pt x="160272" y="503309"/>
                </a:lnTo>
                <a:lnTo>
                  <a:pt x="181174" y="499067"/>
                </a:lnTo>
                <a:lnTo>
                  <a:pt x="201927" y="495703"/>
                </a:lnTo>
                <a:lnTo>
                  <a:pt x="354339" y="474629"/>
                </a:lnTo>
                <a:lnTo>
                  <a:pt x="354455" y="458919"/>
                </a:lnTo>
                <a:lnTo>
                  <a:pt x="354543" y="413450"/>
                </a:lnTo>
                <a:lnTo>
                  <a:pt x="352493" y="342267"/>
                </a:lnTo>
                <a:lnTo>
                  <a:pt x="352332" y="339835"/>
                </a:lnTo>
                <a:lnTo>
                  <a:pt x="352148" y="334917"/>
                </a:lnTo>
                <a:lnTo>
                  <a:pt x="350974" y="308820"/>
                </a:lnTo>
                <a:lnTo>
                  <a:pt x="348661" y="277881"/>
                </a:lnTo>
                <a:lnTo>
                  <a:pt x="344362" y="245713"/>
                </a:lnTo>
                <a:lnTo>
                  <a:pt x="337366" y="219146"/>
                </a:lnTo>
                <a:lnTo>
                  <a:pt x="517816" y="219146"/>
                </a:lnTo>
                <a:lnTo>
                  <a:pt x="519557" y="229222"/>
                </a:lnTo>
                <a:lnTo>
                  <a:pt x="528292" y="271230"/>
                </a:lnTo>
                <a:lnTo>
                  <a:pt x="454886" y="271230"/>
                </a:lnTo>
                <a:lnTo>
                  <a:pt x="451592" y="278488"/>
                </a:lnTo>
                <a:lnTo>
                  <a:pt x="448476" y="285768"/>
                </a:lnTo>
                <a:lnTo>
                  <a:pt x="445773" y="292440"/>
                </a:lnTo>
                <a:lnTo>
                  <a:pt x="457501" y="292440"/>
                </a:lnTo>
                <a:lnTo>
                  <a:pt x="459537" y="293048"/>
                </a:lnTo>
                <a:lnTo>
                  <a:pt x="533215" y="293048"/>
                </a:lnTo>
                <a:lnTo>
                  <a:pt x="540416" y="324169"/>
                </a:lnTo>
                <a:lnTo>
                  <a:pt x="546727" y="350133"/>
                </a:lnTo>
                <a:lnTo>
                  <a:pt x="472643" y="350133"/>
                </a:lnTo>
                <a:lnTo>
                  <a:pt x="470268" y="361334"/>
                </a:lnTo>
                <a:lnTo>
                  <a:pt x="467695" y="372806"/>
                </a:lnTo>
                <a:lnTo>
                  <a:pt x="464907" y="384468"/>
                </a:lnTo>
                <a:lnTo>
                  <a:pt x="461887" y="396243"/>
                </a:lnTo>
                <a:lnTo>
                  <a:pt x="474448" y="396243"/>
                </a:lnTo>
                <a:lnTo>
                  <a:pt x="480343" y="398388"/>
                </a:lnTo>
                <a:lnTo>
                  <a:pt x="485280" y="402719"/>
                </a:lnTo>
                <a:lnTo>
                  <a:pt x="559548" y="402719"/>
                </a:lnTo>
                <a:lnTo>
                  <a:pt x="562147" y="413450"/>
                </a:lnTo>
                <a:lnTo>
                  <a:pt x="563346" y="424967"/>
                </a:lnTo>
                <a:lnTo>
                  <a:pt x="561316" y="435621"/>
                </a:lnTo>
                <a:lnTo>
                  <a:pt x="556142" y="445170"/>
                </a:lnTo>
                <a:lnTo>
                  <a:pt x="547908" y="453370"/>
                </a:lnTo>
                <a:lnTo>
                  <a:pt x="512845" y="480220"/>
                </a:lnTo>
                <a:lnTo>
                  <a:pt x="489711" y="497464"/>
                </a:lnTo>
                <a:lnTo>
                  <a:pt x="473690" y="508792"/>
                </a:lnTo>
                <a:close/>
              </a:path>
              <a:path w="563880" h="594995">
                <a:moveTo>
                  <a:pt x="533215" y="293048"/>
                </a:moveTo>
                <a:lnTo>
                  <a:pt x="459537" y="293048"/>
                </a:lnTo>
                <a:lnTo>
                  <a:pt x="457897" y="285551"/>
                </a:lnTo>
                <a:lnTo>
                  <a:pt x="454886" y="271230"/>
                </a:lnTo>
                <a:lnTo>
                  <a:pt x="528292" y="271230"/>
                </a:lnTo>
                <a:lnTo>
                  <a:pt x="529398" y="276551"/>
                </a:lnTo>
                <a:lnTo>
                  <a:pt x="533215" y="293048"/>
                </a:lnTo>
                <a:close/>
              </a:path>
              <a:path w="563880" h="594995">
                <a:moveTo>
                  <a:pt x="457501" y="292440"/>
                </a:moveTo>
                <a:lnTo>
                  <a:pt x="445773" y="292440"/>
                </a:lnTo>
                <a:lnTo>
                  <a:pt x="447599" y="292063"/>
                </a:lnTo>
                <a:lnTo>
                  <a:pt x="449529" y="291867"/>
                </a:lnTo>
                <a:lnTo>
                  <a:pt x="454236" y="291867"/>
                </a:lnTo>
                <a:lnTo>
                  <a:pt x="456963" y="292279"/>
                </a:lnTo>
                <a:lnTo>
                  <a:pt x="457501" y="292440"/>
                </a:lnTo>
                <a:close/>
              </a:path>
              <a:path w="563880" h="594995">
                <a:moveTo>
                  <a:pt x="559548" y="402719"/>
                </a:moveTo>
                <a:lnTo>
                  <a:pt x="485280" y="402719"/>
                </a:lnTo>
                <a:lnTo>
                  <a:pt x="472643" y="350133"/>
                </a:lnTo>
                <a:lnTo>
                  <a:pt x="546727" y="350133"/>
                </a:lnTo>
                <a:lnTo>
                  <a:pt x="552238" y="372806"/>
                </a:lnTo>
                <a:lnTo>
                  <a:pt x="559548" y="402719"/>
                </a:lnTo>
                <a:close/>
              </a:path>
              <a:path w="563880" h="594995">
                <a:moveTo>
                  <a:pt x="474448" y="396243"/>
                </a:moveTo>
                <a:lnTo>
                  <a:pt x="461887" y="396243"/>
                </a:lnTo>
                <a:lnTo>
                  <a:pt x="463369" y="396012"/>
                </a:lnTo>
                <a:lnTo>
                  <a:pt x="464894" y="395886"/>
                </a:lnTo>
                <a:lnTo>
                  <a:pt x="473468" y="395886"/>
                </a:lnTo>
                <a:lnTo>
                  <a:pt x="474448" y="396243"/>
                </a:lnTo>
                <a:close/>
              </a:path>
              <a:path w="563880" h="594995">
                <a:moveTo>
                  <a:pt x="428961" y="535851"/>
                </a:moveTo>
                <a:lnTo>
                  <a:pt x="419771" y="535851"/>
                </a:lnTo>
                <a:lnTo>
                  <a:pt x="417372" y="535585"/>
                </a:lnTo>
                <a:lnTo>
                  <a:pt x="414995" y="535082"/>
                </a:lnTo>
                <a:lnTo>
                  <a:pt x="431559" y="535082"/>
                </a:lnTo>
                <a:lnTo>
                  <a:pt x="428961" y="535851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9091" y="7604244"/>
            <a:ext cx="133806" cy="139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0091" y="3696385"/>
            <a:ext cx="8839200" cy="1625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66395" algn="l"/>
                <a:tab pos="2178685" algn="l"/>
                <a:tab pos="4351020" algn="l"/>
                <a:tab pos="5676900" algn="l"/>
                <a:tab pos="7599045" algn="l"/>
              </a:tabLst>
            </a:pPr>
            <a:r>
              <a:rPr sz="3000" spc="-175" dirty="0">
                <a:latin typeface="Microsoft Sans Serif"/>
                <a:cs typeface="Microsoft Sans Serif"/>
              </a:rPr>
              <a:t>»	</a:t>
            </a:r>
            <a:r>
              <a:rPr sz="3000" b="1" spc="185" dirty="0">
                <a:latin typeface="Arial"/>
                <a:cs typeface="Arial"/>
              </a:rPr>
              <a:t>F</a:t>
            </a:r>
            <a:r>
              <a:rPr sz="3000" b="1" spc="330" dirty="0">
                <a:latin typeface="Arial"/>
                <a:cs typeface="Arial"/>
              </a:rPr>
              <a:t>i</a:t>
            </a:r>
            <a:r>
              <a:rPr sz="3000" b="1" spc="300" dirty="0">
                <a:latin typeface="Arial"/>
                <a:cs typeface="Arial"/>
              </a:rPr>
              <a:t>z</a:t>
            </a:r>
            <a:r>
              <a:rPr sz="3000" b="1" spc="330" dirty="0">
                <a:latin typeface="Arial"/>
                <a:cs typeface="Arial"/>
              </a:rPr>
              <a:t>i</a:t>
            </a:r>
            <a:r>
              <a:rPr sz="3000" b="1" spc="365" dirty="0">
                <a:latin typeface="Arial"/>
                <a:cs typeface="Arial"/>
              </a:rPr>
              <a:t>k</a:t>
            </a:r>
            <a:r>
              <a:rPr sz="3000" b="1" spc="85" dirty="0">
                <a:latin typeface="Arial"/>
                <a:cs typeface="Arial"/>
              </a:rPr>
              <a:t>s</a:t>
            </a:r>
            <a:r>
              <a:rPr sz="3000" b="1" spc="380" dirty="0">
                <a:latin typeface="Arial"/>
                <a:cs typeface="Arial"/>
              </a:rPr>
              <a:t>e</a:t>
            </a:r>
            <a:r>
              <a:rPr sz="3000" b="1" spc="110" dirty="0">
                <a:latin typeface="Arial"/>
                <a:cs typeface="Arial"/>
              </a:rPr>
              <a:t>l</a:t>
            </a:r>
            <a:r>
              <a:rPr sz="3000" b="1" dirty="0">
                <a:latin typeface="Arial"/>
                <a:cs typeface="Arial"/>
              </a:rPr>
              <a:t>	</a:t>
            </a:r>
            <a:r>
              <a:rPr sz="3000" b="1" spc="270" dirty="0">
                <a:latin typeface="Arial"/>
                <a:cs typeface="Arial"/>
              </a:rPr>
              <a:t>y</a:t>
            </a:r>
            <a:r>
              <a:rPr sz="3000" b="1" spc="380" dirty="0">
                <a:latin typeface="Arial"/>
                <a:cs typeface="Arial"/>
              </a:rPr>
              <a:t>e</a:t>
            </a:r>
            <a:r>
              <a:rPr sz="3000" b="1" spc="630" dirty="0">
                <a:latin typeface="Arial"/>
                <a:cs typeface="Arial"/>
              </a:rPr>
              <a:t>t</a:t>
            </a:r>
            <a:r>
              <a:rPr sz="3000" b="1" spc="380" dirty="0">
                <a:latin typeface="Arial"/>
                <a:cs typeface="Arial"/>
              </a:rPr>
              <a:t>e</a:t>
            </a:r>
            <a:r>
              <a:rPr sz="3000" b="1" spc="395" dirty="0">
                <a:latin typeface="Arial"/>
                <a:cs typeface="Arial"/>
              </a:rPr>
              <a:t>r</a:t>
            </a:r>
            <a:r>
              <a:rPr sz="3000" b="1" spc="409" dirty="0">
                <a:latin typeface="Arial"/>
                <a:cs typeface="Arial"/>
              </a:rPr>
              <a:t>l</a:t>
            </a:r>
            <a:r>
              <a:rPr sz="3000" b="1" spc="330" dirty="0">
                <a:latin typeface="Arial"/>
                <a:cs typeface="Arial"/>
              </a:rPr>
              <a:t>i</a:t>
            </a:r>
            <a:r>
              <a:rPr sz="3000" b="1" spc="409" dirty="0">
                <a:latin typeface="Arial"/>
                <a:cs typeface="Arial"/>
              </a:rPr>
              <a:t>l</a:t>
            </a:r>
            <a:r>
              <a:rPr sz="3000" b="1" spc="330" dirty="0">
                <a:latin typeface="Arial"/>
                <a:cs typeface="Arial"/>
              </a:rPr>
              <a:t>i</a:t>
            </a:r>
            <a:r>
              <a:rPr sz="3000" b="1" spc="65" dirty="0">
                <a:latin typeface="Arial"/>
                <a:cs typeface="Arial"/>
              </a:rPr>
              <a:t>k</a:t>
            </a:r>
            <a:r>
              <a:rPr sz="3000" b="1" dirty="0">
                <a:latin typeface="Arial"/>
                <a:cs typeface="Arial"/>
              </a:rPr>
              <a:t>	</a:t>
            </a:r>
            <a:r>
              <a:rPr sz="3000" spc="135" dirty="0">
                <a:latin typeface="Microsoft Sans Serif"/>
                <a:cs typeface="Microsoft Sans Serif"/>
              </a:rPr>
              <a:t>s</a:t>
            </a:r>
            <a:r>
              <a:rPr sz="3000" spc="370" dirty="0">
                <a:latin typeface="Microsoft Sans Serif"/>
                <a:cs typeface="Microsoft Sans Serif"/>
              </a:rPr>
              <a:t>ı</a:t>
            </a:r>
            <a:r>
              <a:rPr sz="3000" spc="350" dirty="0">
                <a:latin typeface="Microsoft Sans Serif"/>
                <a:cs typeface="Microsoft Sans Serif"/>
              </a:rPr>
              <a:t>n</a:t>
            </a:r>
            <a:r>
              <a:rPr sz="3000" spc="195" dirty="0">
                <a:latin typeface="Microsoft Sans Serif"/>
                <a:cs typeface="Microsoft Sans Serif"/>
              </a:rPr>
              <a:t>a</a:t>
            </a:r>
            <a:r>
              <a:rPr sz="3000" spc="305" dirty="0">
                <a:latin typeface="Microsoft Sans Serif"/>
                <a:cs typeface="Microsoft Sans Serif"/>
              </a:rPr>
              <a:t>v</a:t>
            </a:r>
            <a:r>
              <a:rPr sz="3000" spc="70" dirty="0">
                <a:latin typeface="Microsoft Sans Serif"/>
                <a:cs typeface="Microsoft Sans Serif"/>
              </a:rPr>
              <a:t>ı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395" dirty="0">
                <a:latin typeface="Microsoft Sans Serif"/>
                <a:cs typeface="Microsoft Sans Serif"/>
              </a:rPr>
              <a:t>p</a:t>
            </a:r>
            <a:r>
              <a:rPr sz="3000" spc="350" dirty="0">
                <a:latin typeface="Microsoft Sans Serif"/>
                <a:cs typeface="Microsoft Sans Serif"/>
              </a:rPr>
              <a:t>u</a:t>
            </a:r>
            <a:r>
              <a:rPr sz="3000" spc="195" dirty="0">
                <a:latin typeface="Microsoft Sans Serif"/>
                <a:cs typeface="Microsoft Sans Serif"/>
              </a:rPr>
              <a:t>a</a:t>
            </a:r>
            <a:r>
              <a:rPr sz="3000" spc="350" dirty="0">
                <a:latin typeface="Microsoft Sans Serif"/>
                <a:cs typeface="Microsoft Sans Serif"/>
              </a:rPr>
              <a:t>n</a:t>
            </a:r>
            <a:r>
              <a:rPr sz="3000" spc="370" dirty="0">
                <a:latin typeface="Microsoft Sans Serif"/>
                <a:cs typeface="Microsoft Sans Serif"/>
              </a:rPr>
              <a:t>ı</a:t>
            </a:r>
            <a:r>
              <a:rPr sz="3000" spc="350" dirty="0">
                <a:latin typeface="Microsoft Sans Serif"/>
                <a:cs typeface="Microsoft Sans Serif"/>
              </a:rPr>
              <a:t>n</a:t>
            </a:r>
            <a:r>
              <a:rPr sz="3000" spc="370" dirty="0">
                <a:latin typeface="Microsoft Sans Serif"/>
                <a:cs typeface="Microsoft Sans Serif"/>
              </a:rPr>
              <a:t>ı</a:t>
            </a:r>
            <a:r>
              <a:rPr sz="3000" spc="50" dirty="0">
                <a:latin typeface="Microsoft Sans Serif"/>
                <a:cs typeface="Microsoft Sans Serif"/>
              </a:rPr>
              <a:t>n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95" dirty="0">
                <a:latin typeface="Microsoft Sans Serif"/>
                <a:cs typeface="Microsoft Sans Serif"/>
              </a:rPr>
              <a:t>%</a:t>
            </a:r>
            <a:r>
              <a:rPr sz="3000" spc="-500" dirty="0">
                <a:latin typeface="Microsoft Sans Serif"/>
                <a:cs typeface="Microsoft Sans Serif"/>
              </a:rPr>
              <a:t> </a:t>
            </a:r>
            <a:r>
              <a:rPr sz="3000" spc="320" dirty="0">
                <a:latin typeface="Microsoft Sans Serif"/>
                <a:cs typeface="Microsoft Sans Serif"/>
              </a:rPr>
              <a:t>2</a:t>
            </a:r>
            <a:r>
              <a:rPr sz="3000" spc="20" dirty="0">
                <a:latin typeface="Microsoft Sans Serif"/>
                <a:cs typeface="Microsoft Sans Serif"/>
              </a:rPr>
              <a:t>5</a:t>
            </a:r>
            <a:r>
              <a:rPr sz="3000" spc="-500" dirty="0">
                <a:latin typeface="Microsoft Sans Serif"/>
                <a:cs typeface="Microsoft Sans Serif"/>
              </a:rPr>
              <a:t> </a:t>
            </a:r>
            <a:r>
              <a:rPr sz="3000" spc="35" dirty="0">
                <a:latin typeface="Microsoft Sans Serif"/>
                <a:cs typeface="Microsoft Sans Serif"/>
              </a:rPr>
              <a:t>’</a:t>
            </a:r>
            <a:r>
              <a:rPr sz="3000" spc="-500" dirty="0">
                <a:latin typeface="Microsoft Sans Serif"/>
                <a:cs typeface="Microsoft Sans Serif"/>
              </a:rPr>
              <a:t> </a:t>
            </a:r>
            <a:r>
              <a:rPr sz="3000" spc="70" dirty="0">
                <a:latin typeface="Microsoft Sans Serif"/>
                <a:cs typeface="Microsoft Sans Serif"/>
              </a:rPr>
              <a:t>i</a:t>
            </a:r>
            <a:r>
              <a:rPr sz="3000" spc="-500" dirty="0">
                <a:latin typeface="Microsoft Sans Serif"/>
                <a:cs typeface="Microsoft Sans Serif"/>
              </a:rPr>
              <a:t> </a:t>
            </a:r>
            <a:r>
              <a:rPr sz="3000" spc="-100" dirty="0">
                <a:latin typeface="Microsoft Sans Serif"/>
                <a:cs typeface="Microsoft Sans Serif"/>
              </a:rPr>
              <a:t>,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6395" algn="l"/>
                <a:tab pos="2257425" algn="l"/>
                <a:tab pos="3583304" algn="l"/>
                <a:tab pos="5505450" algn="l"/>
              </a:tabLst>
            </a:pPr>
            <a:r>
              <a:rPr sz="3000" spc="-175" dirty="0">
                <a:latin typeface="Microsoft Sans Serif"/>
                <a:cs typeface="Microsoft Sans Serif"/>
              </a:rPr>
              <a:t>»	</a:t>
            </a:r>
            <a:r>
              <a:rPr sz="3000" b="1" spc="490" dirty="0">
                <a:latin typeface="Arial"/>
                <a:cs typeface="Arial"/>
              </a:rPr>
              <a:t>M</a:t>
            </a:r>
            <a:r>
              <a:rPr sz="3000" b="1" spc="229" dirty="0">
                <a:latin typeface="Arial"/>
                <a:cs typeface="Arial"/>
              </a:rPr>
              <a:t>ü</a:t>
            </a:r>
            <a:r>
              <a:rPr sz="3000" b="1" spc="409" dirty="0">
                <a:latin typeface="Arial"/>
                <a:cs typeface="Arial"/>
              </a:rPr>
              <a:t>l</a:t>
            </a:r>
            <a:r>
              <a:rPr sz="3000" b="1" spc="290" dirty="0">
                <a:latin typeface="Arial"/>
                <a:cs typeface="Arial"/>
              </a:rPr>
              <a:t>a</a:t>
            </a:r>
            <a:r>
              <a:rPr sz="3000" b="1" spc="365" dirty="0">
                <a:latin typeface="Arial"/>
                <a:cs typeface="Arial"/>
              </a:rPr>
              <a:t>k</a:t>
            </a:r>
            <a:r>
              <a:rPr sz="3000" b="1" spc="290" dirty="0">
                <a:latin typeface="Arial"/>
                <a:cs typeface="Arial"/>
              </a:rPr>
              <a:t>a</a:t>
            </a:r>
            <a:r>
              <a:rPr sz="3000" b="1" spc="330" dirty="0">
                <a:latin typeface="Arial"/>
                <a:cs typeface="Arial"/>
              </a:rPr>
              <a:t>t</a:t>
            </a:r>
            <a:r>
              <a:rPr sz="3000" b="1" dirty="0">
                <a:latin typeface="Arial"/>
                <a:cs typeface="Arial"/>
              </a:rPr>
              <a:t>	</a:t>
            </a:r>
            <a:r>
              <a:rPr sz="3000" spc="135" dirty="0">
                <a:latin typeface="Microsoft Sans Serif"/>
                <a:cs typeface="Microsoft Sans Serif"/>
              </a:rPr>
              <a:t>s</a:t>
            </a:r>
            <a:r>
              <a:rPr sz="3000" spc="370" dirty="0">
                <a:latin typeface="Microsoft Sans Serif"/>
                <a:cs typeface="Microsoft Sans Serif"/>
              </a:rPr>
              <a:t>ı</a:t>
            </a:r>
            <a:r>
              <a:rPr sz="3000" spc="350" dirty="0">
                <a:latin typeface="Microsoft Sans Serif"/>
                <a:cs typeface="Microsoft Sans Serif"/>
              </a:rPr>
              <a:t>n</a:t>
            </a:r>
            <a:r>
              <a:rPr sz="3000" spc="195" dirty="0">
                <a:latin typeface="Microsoft Sans Serif"/>
                <a:cs typeface="Microsoft Sans Serif"/>
              </a:rPr>
              <a:t>a</a:t>
            </a:r>
            <a:r>
              <a:rPr sz="3000" spc="305" dirty="0">
                <a:latin typeface="Microsoft Sans Serif"/>
                <a:cs typeface="Microsoft Sans Serif"/>
              </a:rPr>
              <a:t>v</a:t>
            </a:r>
            <a:r>
              <a:rPr sz="3000" spc="70" dirty="0">
                <a:latin typeface="Microsoft Sans Serif"/>
                <a:cs typeface="Microsoft Sans Serif"/>
              </a:rPr>
              <a:t>ı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395" dirty="0">
                <a:latin typeface="Microsoft Sans Serif"/>
                <a:cs typeface="Microsoft Sans Serif"/>
              </a:rPr>
              <a:t>p</a:t>
            </a:r>
            <a:r>
              <a:rPr sz="3000" spc="350" dirty="0">
                <a:latin typeface="Microsoft Sans Serif"/>
                <a:cs typeface="Microsoft Sans Serif"/>
              </a:rPr>
              <a:t>u</a:t>
            </a:r>
            <a:r>
              <a:rPr sz="3000" spc="195" dirty="0">
                <a:latin typeface="Microsoft Sans Serif"/>
                <a:cs typeface="Microsoft Sans Serif"/>
              </a:rPr>
              <a:t>a</a:t>
            </a:r>
            <a:r>
              <a:rPr sz="3000" spc="350" dirty="0">
                <a:latin typeface="Microsoft Sans Serif"/>
                <a:cs typeface="Microsoft Sans Serif"/>
              </a:rPr>
              <a:t>n</a:t>
            </a:r>
            <a:r>
              <a:rPr sz="3000" spc="370" dirty="0">
                <a:latin typeface="Microsoft Sans Serif"/>
                <a:cs typeface="Microsoft Sans Serif"/>
              </a:rPr>
              <a:t>ı</a:t>
            </a:r>
            <a:r>
              <a:rPr sz="3000" spc="350" dirty="0">
                <a:latin typeface="Microsoft Sans Serif"/>
                <a:cs typeface="Microsoft Sans Serif"/>
              </a:rPr>
              <a:t>n</a:t>
            </a:r>
            <a:r>
              <a:rPr sz="3000" spc="370" dirty="0">
                <a:latin typeface="Microsoft Sans Serif"/>
                <a:cs typeface="Microsoft Sans Serif"/>
              </a:rPr>
              <a:t>ı</a:t>
            </a:r>
            <a:r>
              <a:rPr sz="3000" spc="50" dirty="0">
                <a:latin typeface="Microsoft Sans Serif"/>
                <a:cs typeface="Microsoft Sans Serif"/>
              </a:rPr>
              <a:t>n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95" dirty="0">
                <a:latin typeface="Microsoft Sans Serif"/>
                <a:cs typeface="Microsoft Sans Serif"/>
              </a:rPr>
              <a:t>%</a:t>
            </a:r>
            <a:r>
              <a:rPr sz="3000" spc="-500" dirty="0">
                <a:latin typeface="Microsoft Sans Serif"/>
                <a:cs typeface="Microsoft Sans Serif"/>
              </a:rPr>
              <a:t> </a:t>
            </a:r>
            <a:r>
              <a:rPr sz="3000" spc="320" dirty="0">
                <a:latin typeface="Microsoft Sans Serif"/>
                <a:cs typeface="Microsoft Sans Serif"/>
              </a:rPr>
              <a:t>5</a:t>
            </a:r>
            <a:r>
              <a:rPr sz="3000" spc="20" dirty="0">
                <a:latin typeface="Microsoft Sans Serif"/>
                <a:cs typeface="Microsoft Sans Serif"/>
              </a:rPr>
              <a:t>0</a:t>
            </a:r>
            <a:r>
              <a:rPr sz="3000" spc="-500" dirty="0">
                <a:latin typeface="Microsoft Sans Serif"/>
                <a:cs typeface="Microsoft Sans Serif"/>
              </a:rPr>
              <a:t> </a:t>
            </a:r>
            <a:r>
              <a:rPr sz="3000" spc="35" dirty="0">
                <a:latin typeface="Microsoft Sans Serif"/>
                <a:cs typeface="Microsoft Sans Serif"/>
              </a:rPr>
              <a:t>’</a:t>
            </a:r>
            <a:r>
              <a:rPr sz="3000" spc="-500" dirty="0">
                <a:latin typeface="Microsoft Sans Serif"/>
                <a:cs typeface="Microsoft Sans Serif"/>
              </a:rPr>
              <a:t> </a:t>
            </a:r>
            <a:r>
              <a:rPr sz="3000" spc="135" dirty="0">
                <a:latin typeface="Microsoft Sans Serif"/>
                <a:cs typeface="Microsoft Sans Serif"/>
              </a:rPr>
              <a:t>s</a:t>
            </a:r>
            <a:r>
              <a:rPr sz="3000" spc="370" dirty="0">
                <a:latin typeface="Microsoft Sans Serif"/>
                <a:cs typeface="Microsoft Sans Serif"/>
              </a:rPr>
              <a:t>i</a:t>
            </a:r>
            <a:r>
              <a:rPr sz="3000" spc="-100" dirty="0">
                <a:latin typeface="Microsoft Sans Serif"/>
                <a:cs typeface="Microsoft Sans Serif"/>
              </a:rPr>
              <a:t>,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6395" algn="l"/>
                <a:tab pos="1326515" algn="l"/>
                <a:tab pos="3248660" algn="l"/>
                <a:tab pos="5155565" algn="l"/>
              </a:tabLst>
            </a:pPr>
            <a:r>
              <a:rPr sz="3000" spc="-175" dirty="0">
                <a:latin typeface="Microsoft Sans Serif"/>
                <a:cs typeface="Microsoft Sans Serif"/>
              </a:rPr>
              <a:t>»	</a:t>
            </a:r>
            <a:r>
              <a:rPr sz="3000" b="1" spc="200" dirty="0">
                <a:latin typeface="Arial"/>
                <a:cs typeface="Arial"/>
              </a:rPr>
              <a:t>TYT	</a:t>
            </a:r>
            <a:r>
              <a:rPr sz="3000" spc="305" dirty="0">
                <a:latin typeface="Microsoft Sans Serif"/>
                <a:cs typeface="Microsoft Sans Serif"/>
              </a:rPr>
              <a:t>puanının	</a:t>
            </a:r>
            <a:r>
              <a:rPr sz="3000" spc="-95" dirty="0">
                <a:latin typeface="Microsoft Sans Serif"/>
                <a:cs typeface="Microsoft Sans Serif"/>
              </a:rPr>
              <a:t>%</a:t>
            </a:r>
            <a:r>
              <a:rPr sz="3000" spc="-500" dirty="0">
                <a:latin typeface="Microsoft Sans Serif"/>
                <a:cs typeface="Microsoft Sans Serif"/>
              </a:rPr>
              <a:t> </a:t>
            </a:r>
            <a:r>
              <a:rPr sz="3000" spc="170" dirty="0">
                <a:latin typeface="Microsoft Sans Serif"/>
                <a:cs typeface="Microsoft Sans Serif"/>
              </a:rPr>
              <a:t>25</a:t>
            </a:r>
            <a:r>
              <a:rPr sz="3000" spc="-495" dirty="0">
                <a:latin typeface="Microsoft Sans Serif"/>
                <a:cs typeface="Microsoft Sans Serif"/>
              </a:rPr>
              <a:t> </a:t>
            </a:r>
            <a:r>
              <a:rPr sz="3000" spc="35" dirty="0">
                <a:latin typeface="Microsoft Sans Serif"/>
                <a:cs typeface="Microsoft Sans Serif"/>
              </a:rPr>
              <a:t>’</a:t>
            </a:r>
            <a:r>
              <a:rPr sz="3000" spc="-495" dirty="0">
                <a:latin typeface="Microsoft Sans Serif"/>
                <a:cs typeface="Microsoft Sans Serif"/>
              </a:rPr>
              <a:t> </a:t>
            </a:r>
            <a:r>
              <a:rPr sz="3000" spc="285" dirty="0">
                <a:latin typeface="Microsoft Sans Serif"/>
                <a:cs typeface="Microsoft Sans Serif"/>
              </a:rPr>
              <a:t>inin	</a:t>
            </a:r>
            <a:r>
              <a:rPr sz="3000" spc="360" dirty="0">
                <a:latin typeface="Microsoft Sans Serif"/>
                <a:cs typeface="Microsoft Sans Serif"/>
              </a:rPr>
              <a:t>toplamıdır.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1696" y="1352193"/>
            <a:ext cx="3346450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700" spc="345" dirty="0">
                <a:latin typeface="Microsoft Sans Serif"/>
                <a:cs typeface="Microsoft Sans Serif"/>
              </a:rPr>
              <a:t>PMYO</a:t>
            </a:r>
            <a:endParaRPr sz="6700">
              <a:latin typeface="Microsoft Sans Serif"/>
              <a:cs typeface="Microsoft Sans Serif"/>
            </a:endParaRPr>
          </a:p>
          <a:p>
            <a:pPr marL="45720">
              <a:lnSpc>
                <a:spcPct val="100000"/>
              </a:lnSpc>
              <a:spcBef>
                <a:spcPts val="40"/>
              </a:spcBef>
              <a:tabLst>
                <a:tab pos="1677670" algn="l"/>
              </a:tabLst>
            </a:pPr>
            <a:r>
              <a:rPr sz="4000" spc="215" dirty="0">
                <a:latin typeface="Microsoft Sans Serif"/>
                <a:cs typeface="Microsoft Sans Serif"/>
              </a:rPr>
              <a:t>Sınav	</a:t>
            </a:r>
            <a:r>
              <a:rPr sz="4000" spc="345" dirty="0">
                <a:latin typeface="Microsoft Sans Serif"/>
                <a:cs typeface="Microsoft Sans Serif"/>
              </a:rPr>
              <a:t>puanı;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8602" y="7353032"/>
            <a:ext cx="3628390" cy="28575"/>
          </a:xfrm>
          <a:custGeom>
            <a:avLst/>
            <a:gdLst/>
            <a:ahLst/>
            <a:cxnLst/>
            <a:rect l="l" t="t" r="r" b="b"/>
            <a:pathLst>
              <a:path w="3628390" h="28575">
                <a:moveTo>
                  <a:pt x="3628110" y="0"/>
                </a:moveTo>
                <a:lnTo>
                  <a:pt x="1770684" y="0"/>
                </a:lnTo>
                <a:lnTo>
                  <a:pt x="0" y="0"/>
                </a:lnTo>
                <a:lnTo>
                  <a:pt x="0" y="28575"/>
                </a:lnTo>
                <a:lnTo>
                  <a:pt x="1770684" y="28575"/>
                </a:lnTo>
                <a:lnTo>
                  <a:pt x="3628110" y="28575"/>
                </a:lnTo>
                <a:lnTo>
                  <a:pt x="3628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41019" y="6965713"/>
            <a:ext cx="73431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5065" algn="l"/>
                <a:tab pos="3044825" algn="l"/>
              </a:tabLst>
            </a:pPr>
            <a:r>
              <a:rPr sz="2800" spc="-105" dirty="0">
                <a:latin typeface="Microsoft Sans Serif"/>
                <a:cs typeface="Microsoft Sans Serif"/>
              </a:rPr>
              <a:t>S</a:t>
            </a:r>
            <a:r>
              <a:rPr sz="2800" spc="345" dirty="0">
                <a:latin typeface="Microsoft Sans Serif"/>
                <a:cs typeface="Microsoft Sans Serif"/>
              </a:rPr>
              <a:t>ı</a:t>
            </a:r>
            <a:r>
              <a:rPr sz="2800" spc="325" dirty="0">
                <a:latin typeface="Microsoft Sans Serif"/>
                <a:cs typeface="Microsoft Sans Serif"/>
              </a:rPr>
              <a:t>n</a:t>
            </a:r>
            <a:r>
              <a:rPr sz="2800" spc="175" dirty="0">
                <a:latin typeface="Microsoft Sans Serif"/>
                <a:cs typeface="Microsoft Sans Serif"/>
              </a:rPr>
              <a:t>a</a:t>
            </a:r>
            <a:r>
              <a:rPr sz="2800" spc="5" dirty="0">
                <a:latin typeface="Microsoft Sans Serif"/>
                <a:cs typeface="Microsoft Sans Serif"/>
              </a:rPr>
              <a:t>v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120" dirty="0">
                <a:latin typeface="Microsoft Sans Serif"/>
                <a:cs typeface="Microsoft Sans Serif"/>
              </a:rPr>
              <a:t>s</a:t>
            </a:r>
            <a:r>
              <a:rPr sz="2800" spc="365" dirty="0">
                <a:latin typeface="Microsoft Sans Serif"/>
                <a:cs typeface="Microsoft Sans Serif"/>
              </a:rPr>
              <a:t>o</a:t>
            </a:r>
            <a:r>
              <a:rPr sz="2800" spc="325" dirty="0">
                <a:latin typeface="Microsoft Sans Serif"/>
                <a:cs typeface="Microsoft Sans Serif"/>
              </a:rPr>
              <a:t>nu</a:t>
            </a:r>
            <a:r>
              <a:rPr sz="2800" spc="175" dirty="0">
                <a:latin typeface="Microsoft Sans Serif"/>
                <a:cs typeface="Microsoft Sans Serif"/>
              </a:rPr>
              <a:t>ç</a:t>
            </a:r>
            <a:r>
              <a:rPr sz="2800" spc="405" dirty="0">
                <a:latin typeface="Microsoft Sans Serif"/>
                <a:cs typeface="Microsoft Sans Serif"/>
              </a:rPr>
              <a:t>l</a:t>
            </a:r>
            <a:r>
              <a:rPr sz="2800" spc="175" dirty="0">
                <a:latin typeface="Microsoft Sans Serif"/>
                <a:cs typeface="Microsoft Sans Serif"/>
              </a:rPr>
              <a:t>a</a:t>
            </a:r>
            <a:r>
              <a:rPr sz="2800" spc="420" dirty="0">
                <a:latin typeface="Microsoft Sans Serif"/>
                <a:cs typeface="Microsoft Sans Serif"/>
              </a:rPr>
              <a:t>r</a:t>
            </a:r>
            <a:r>
              <a:rPr sz="2800" spc="65" dirty="0">
                <a:latin typeface="Microsoft Sans Serif"/>
                <a:cs typeface="Microsoft Sans Serif"/>
              </a:rPr>
              <a:t>ı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u="heavy" spc="3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h</a:t>
            </a:r>
            <a:r>
              <a:rPr sz="2800" u="heavy" spc="6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tt</a:t>
            </a:r>
            <a:r>
              <a:rPr sz="2800" spc="365" dirty="0">
                <a:latin typeface="Microsoft Sans Serif"/>
                <a:cs typeface="Microsoft Sans Serif"/>
              </a:rPr>
              <a:t>p</a:t>
            </a:r>
            <a:r>
              <a:rPr sz="2800" spc="190" dirty="0">
                <a:latin typeface="Microsoft Sans Serif"/>
                <a:cs typeface="Microsoft Sans Serif"/>
              </a:rPr>
              <a:t>:</a:t>
            </a:r>
            <a:r>
              <a:rPr sz="2800" spc="570" dirty="0">
                <a:latin typeface="Microsoft Sans Serif"/>
                <a:cs typeface="Microsoft Sans Serif"/>
              </a:rPr>
              <a:t>//</a:t>
            </a:r>
            <a:r>
              <a:rPr sz="2800" spc="425" dirty="0">
                <a:latin typeface="Microsoft Sans Serif"/>
                <a:cs typeface="Microsoft Sans Serif"/>
              </a:rPr>
              <a:t>www</a:t>
            </a:r>
            <a:r>
              <a:rPr sz="2800" spc="-90" dirty="0">
                <a:latin typeface="Microsoft Sans Serif"/>
                <a:cs typeface="Microsoft Sans Serif"/>
              </a:rPr>
              <a:t>.</a:t>
            </a:r>
            <a:r>
              <a:rPr sz="2800" spc="-465" dirty="0">
                <a:latin typeface="Microsoft Sans Serif"/>
                <a:cs typeface="Microsoft Sans Serif"/>
              </a:rPr>
              <a:t> </a:t>
            </a:r>
            <a:r>
              <a:rPr sz="2800" spc="365" dirty="0">
                <a:latin typeface="Microsoft Sans Serif"/>
                <a:cs typeface="Microsoft Sans Serif"/>
              </a:rPr>
              <a:t>p</a:t>
            </a:r>
            <a:r>
              <a:rPr sz="2800" spc="175" dirty="0">
                <a:latin typeface="Microsoft Sans Serif"/>
                <a:cs typeface="Microsoft Sans Serif"/>
              </a:rPr>
              <a:t>a</a:t>
            </a:r>
            <a:r>
              <a:rPr sz="2800" spc="-90" dirty="0">
                <a:latin typeface="Microsoft Sans Serif"/>
                <a:cs typeface="Microsoft Sans Serif"/>
              </a:rPr>
              <a:t>.</a:t>
            </a:r>
            <a:r>
              <a:rPr sz="2800" spc="-465" dirty="0">
                <a:latin typeface="Microsoft Sans Serif"/>
                <a:cs typeface="Microsoft Sans Serif"/>
              </a:rPr>
              <a:t> </a:t>
            </a:r>
            <a:r>
              <a:rPr sz="2800" spc="280" dirty="0">
                <a:latin typeface="Microsoft Sans Serif"/>
                <a:cs typeface="Microsoft Sans Serif"/>
              </a:rPr>
              <a:t>e</a:t>
            </a:r>
            <a:r>
              <a:rPr sz="2800" spc="365" dirty="0">
                <a:latin typeface="Microsoft Sans Serif"/>
                <a:cs typeface="Microsoft Sans Serif"/>
              </a:rPr>
              <a:t>d</a:t>
            </a:r>
            <a:r>
              <a:rPr sz="2800" spc="325" dirty="0">
                <a:latin typeface="Microsoft Sans Serif"/>
                <a:cs typeface="Microsoft Sans Serif"/>
              </a:rPr>
              <a:t>u</a:t>
            </a:r>
            <a:r>
              <a:rPr sz="2800" spc="-90" dirty="0">
                <a:latin typeface="Microsoft Sans Serif"/>
                <a:cs typeface="Microsoft Sans Serif"/>
              </a:rPr>
              <a:t>.</a:t>
            </a:r>
            <a:r>
              <a:rPr sz="2800" spc="-465" dirty="0">
                <a:latin typeface="Microsoft Sans Serif"/>
                <a:cs typeface="Microsoft Sans Serif"/>
              </a:rPr>
              <a:t> </a:t>
            </a:r>
            <a:r>
              <a:rPr sz="2800" spc="620" dirty="0">
                <a:latin typeface="Microsoft Sans Serif"/>
                <a:cs typeface="Microsoft Sans Serif"/>
              </a:rPr>
              <a:t>t</a:t>
            </a:r>
            <a:r>
              <a:rPr sz="2800" spc="420" dirty="0">
                <a:latin typeface="Microsoft Sans Serif"/>
                <a:cs typeface="Microsoft Sans Serif"/>
              </a:rPr>
              <a:t>r</a:t>
            </a:r>
            <a:r>
              <a:rPr sz="2800" spc="295" dirty="0">
                <a:latin typeface="Microsoft Sans Serif"/>
                <a:cs typeface="Microsoft Sans Serif"/>
              </a:rPr>
              <a:t>/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1019" y="7231473"/>
            <a:ext cx="9782175" cy="2836354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  <a:tabLst>
                <a:tab pos="1733550" algn="l"/>
                <a:tab pos="3861435" algn="l"/>
              </a:tabLst>
            </a:pPr>
            <a:r>
              <a:rPr sz="2800" spc="365" dirty="0">
                <a:latin typeface="Microsoft Sans Serif"/>
                <a:cs typeface="Microsoft Sans Serif"/>
              </a:rPr>
              <a:t>internet	</a:t>
            </a:r>
            <a:r>
              <a:rPr sz="2800" spc="285" dirty="0">
                <a:latin typeface="Microsoft Sans Serif"/>
                <a:cs typeface="Microsoft Sans Serif"/>
              </a:rPr>
              <a:t>sitesinden	</a:t>
            </a:r>
            <a:r>
              <a:rPr sz="2800" spc="305" dirty="0">
                <a:latin typeface="Microsoft Sans Serif"/>
                <a:cs typeface="Microsoft Sans Serif"/>
              </a:rPr>
              <a:t>duyurulur.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  <a:tabLst>
                <a:tab pos="1287145" algn="l"/>
                <a:tab pos="2096770" algn="l"/>
                <a:tab pos="2935605" algn="l"/>
                <a:tab pos="4158615" algn="l"/>
                <a:tab pos="5347335" algn="l"/>
              </a:tabLst>
            </a:pPr>
            <a:r>
              <a:rPr sz="2800" spc="140" dirty="0">
                <a:latin typeface="Microsoft Sans Serif"/>
                <a:cs typeface="Microsoft Sans Serif"/>
              </a:rPr>
              <a:t>PMYO	</a:t>
            </a:r>
            <a:r>
              <a:rPr sz="2800" spc="229" dirty="0">
                <a:latin typeface="Microsoft Sans Serif"/>
                <a:cs typeface="Microsoft Sans Serif"/>
              </a:rPr>
              <a:t>için	</a:t>
            </a:r>
            <a:r>
              <a:rPr sz="2800" spc="30" dirty="0">
                <a:latin typeface="Microsoft Sans Serif"/>
                <a:cs typeface="Microsoft Sans Serif"/>
              </a:rPr>
              <a:t>TYT	</a:t>
            </a:r>
            <a:r>
              <a:rPr sz="2800" spc="275" dirty="0">
                <a:latin typeface="Microsoft Sans Serif"/>
                <a:cs typeface="Microsoft Sans Serif"/>
              </a:rPr>
              <a:t>taban	</a:t>
            </a:r>
            <a:r>
              <a:rPr sz="2800" spc="250" dirty="0">
                <a:latin typeface="Microsoft Sans Serif"/>
                <a:cs typeface="Microsoft Sans Serif"/>
              </a:rPr>
              <a:t>puanı	</a:t>
            </a:r>
            <a:r>
              <a:rPr sz="2800" spc="254" dirty="0">
                <a:latin typeface="Microsoft Sans Serif"/>
                <a:cs typeface="Microsoft Sans Serif"/>
              </a:rPr>
              <a:t>uygulaması</a:t>
            </a:r>
            <a:endParaRPr sz="2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6100"/>
              </a:lnSpc>
              <a:tabLst>
                <a:tab pos="1200785" algn="l"/>
                <a:tab pos="2606675" algn="l"/>
                <a:tab pos="2916555" algn="l"/>
                <a:tab pos="3727450" algn="l"/>
                <a:tab pos="4111625" algn="l"/>
                <a:tab pos="4747895" algn="l"/>
                <a:tab pos="5220335" algn="l"/>
                <a:tab pos="6757670" algn="l"/>
                <a:tab pos="8698865" algn="l"/>
              </a:tabLst>
            </a:pPr>
            <a:r>
              <a:rPr sz="2800" spc="265" dirty="0">
                <a:latin typeface="Microsoft Sans Serif"/>
                <a:cs typeface="Microsoft Sans Serif"/>
              </a:rPr>
              <a:t>y</a:t>
            </a:r>
            <a:r>
              <a:rPr sz="2800" spc="175" dirty="0">
                <a:latin typeface="Microsoft Sans Serif"/>
                <a:cs typeface="Microsoft Sans Serif"/>
              </a:rPr>
              <a:t>a</a:t>
            </a:r>
            <a:r>
              <a:rPr sz="2800" spc="365" dirty="0">
                <a:latin typeface="Microsoft Sans Serif"/>
                <a:cs typeface="Microsoft Sans Serif"/>
              </a:rPr>
              <a:t>p</a:t>
            </a:r>
            <a:r>
              <a:rPr sz="2800" spc="345" dirty="0">
                <a:latin typeface="Microsoft Sans Serif"/>
                <a:cs typeface="Microsoft Sans Serif"/>
              </a:rPr>
              <a:t>ı</a:t>
            </a:r>
            <a:r>
              <a:rPr sz="2800" spc="405" dirty="0">
                <a:latin typeface="Microsoft Sans Serif"/>
                <a:cs typeface="Microsoft Sans Serif"/>
              </a:rPr>
              <a:t>l</a:t>
            </a:r>
            <a:r>
              <a:rPr sz="2800" spc="350" dirty="0">
                <a:latin typeface="Microsoft Sans Serif"/>
                <a:cs typeface="Microsoft Sans Serif"/>
              </a:rPr>
              <a:t>m</a:t>
            </a:r>
            <a:r>
              <a:rPr sz="2800" spc="175" dirty="0">
                <a:latin typeface="Microsoft Sans Serif"/>
                <a:cs typeface="Microsoft Sans Serif"/>
              </a:rPr>
              <a:t>a</a:t>
            </a:r>
            <a:r>
              <a:rPr sz="2800" spc="335" dirty="0">
                <a:latin typeface="Microsoft Sans Serif"/>
                <a:cs typeface="Microsoft Sans Serif"/>
              </a:rPr>
              <a:t>k</a:t>
            </a:r>
            <a:r>
              <a:rPr sz="2800" spc="620" dirty="0">
                <a:latin typeface="Microsoft Sans Serif"/>
                <a:cs typeface="Microsoft Sans Serif"/>
              </a:rPr>
              <a:t>t</a:t>
            </a:r>
            <a:r>
              <a:rPr sz="2800" spc="175" dirty="0">
                <a:latin typeface="Microsoft Sans Serif"/>
                <a:cs typeface="Microsoft Sans Serif"/>
              </a:rPr>
              <a:t>a</a:t>
            </a:r>
            <a:r>
              <a:rPr sz="2800" spc="365" dirty="0">
                <a:latin typeface="Microsoft Sans Serif"/>
                <a:cs typeface="Microsoft Sans Serif"/>
              </a:rPr>
              <a:t>d</a:t>
            </a:r>
            <a:r>
              <a:rPr sz="2800" spc="345" dirty="0">
                <a:latin typeface="Microsoft Sans Serif"/>
                <a:cs typeface="Microsoft Sans Serif"/>
              </a:rPr>
              <a:t>ı</a:t>
            </a:r>
            <a:r>
              <a:rPr sz="2800" spc="420" dirty="0">
                <a:latin typeface="Microsoft Sans Serif"/>
                <a:cs typeface="Microsoft Sans Serif"/>
              </a:rPr>
              <a:t>r</a:t>
            </a:r>
            <a:r>
              <a:rPr sz="2800" spc="-90" dirty="0">
                <a:latin typeface="Microsoft Sans Serif"/>
                <a:cs typeface="Microsoft Sans Serif"/>
              </a:rPr>
              <a:t>.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225" dirty="0">
                <a:latin typeface="Microsoft Sans Serif"/>
                <a:cs typeface="Microsoft Sans Serif"/>
              </a:rPr>
              <a:t>H</a:t>
            </a:r>
            <a:r>
              <a:rPr sz="2800" spc="280" dirty="0">
                <a:latin typeface="Microsoft Sans Serif"/>
                <a:cs typeface="Microsoft Sans Serif"/>
              </a:rPr>
              <a:t>e</a:t>
            </a:r>
            <a:r>
              <a:rPr sz="2800" spc="145" dirty="0">
                <a:latin typeface="Microsoft Sans Serif"/>
                <a:cs typeface="Microsoft Sans Serif"/>
              </a:rPr>
              <a:t>r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120" dirty="0">
                <a:latin typeface="Microsoft Sans Serif"/>
                <a:cs typeface="Microsoft Sans Serif"/>
              </a:rPr>
              <a:t>s</a:t>
            </a:r>
            <a:r>
              <a:rPr sz="2800" spc="280" dirty="0">
                <a:latin typeface="Microsoft Sans Serif"/>
                <a:cs typeface="Microsoft Sans Serif"/>
              </a:rPr>
              <a:t>e</a:t>
            </a:r>
            <a:r>
              <a:rPr sz="2800" spc="325" dirty="0">
                <a:latin typeface="Microsoft Sans Serif"/>
                <a:cs typeface="Microsoft Sans Serif"/>
              </a:rPr>
              <a:t>n</a:t>
            </a:r>
            <a:r>
              <a:rPr sz="2800" spc="5" dirty="0">
                <a:latin typeface="Microsoft Sans Serif"/>
                <a:cs typeface="Microsoft Sans Serif"/>
              </a:rPr>
              <a:t>e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265" dirty="0">
                <a:latin typeface="Microsoft Sans Serif"/>
                <a:cs typeface="Microsoft Sans Serif"/>
              </a:rPr>
              <a:t>y</a:t>
            </a:r>
            <a:r>
              <a:rPr sz="2800" spc="280" dirty="0">
                <a:latin typeface="Microsoft Sans Serif"/>
                <a:cs typeface="Microsoft Sans Serif"/>
              </a:rPr>
              <a:t>e</a:t>
            </a:r>
            <a:r>
              <a:rPr sz="2800" spc="325" dirty="0">
                <a:latin typeface="Microsoft Sans Serif"/>
                <a:cs typeface="Microsoft Sans Serif"/>
              </a:rPr>
              <a:t>n</a:t>
            </a:r>
            <a:r>
              <a:rPr sz="2800" spc="345" dirty="0">
                <a:latin typeface="Microsoft Sans Serif"/>
                <a:cs typeface="Microsoft Sans Serif"/>
              </a:rPr>
              <a:t>i</a:t>
            </a:r>
            <a:r>
              <a:rPr sz="2800" spc="405" dirty="0">
                <a:latin typeface="Microsoft Sans Serif"/>
                <a:cs typeface="Microsoft Sans Serif"/>
              </a:rPr>
              <a:t>l</a:t>
            </a:r>
            <a:r>
              <a:rPr sz="2800" spc="280" dirty="0">
                <a:latin typeface="Microsoft Sans Serif"/>
                <a:cs typeface="Microsoft Sans Serif"/>
              </a:rPr>
              <a:t>e</a:t>
            </a:r>
            <a:r>
              <a:rPr sz="2800" spc="325" dirty="0">
                <a:latin typeface="Microsoft Sans Serif"/>
                <a:cs typeface="Microsoft Sans Serif"/>
              </a:rPr>
              <a:t>n</a:t>
            </a:r>
            <a:r>
              <a:rPr sz="2800" spc="280" dirty="0">
                <a:latin typeface="Microsoft Sans Serif"/>
                <a:cs typeface="Microsoft Sans Serif"/>
              </a:rPr>
              <a:t>e</a:t>
            </a:r>
            <a:r>
              <a:rPr sz="2800" spc="50" dirty="0">
                <a:latin typeface="Microsoft Sans Serif"/>
                <a:cs typeface="Microsoft Sans Serif"/>
              </a:rPr>
              <a:t>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335" dirty="0">
                <a:latin typeface="Microsoft Sans Serif"/>
                <a:cs typeface="Microsoft Sans Serif"/>
              </a:rPr>
              <a:t>k</a:t>
            </a:r>
            <a:r>
              <a:rPr sz="2800" spc="345" dirty="0">
                <a:latin typeface="Microsoft Sans Serif"/>
                <a:cs typeface="Microsoft Sans Serif"/>
              </a:rPr>
              <a:t>ı</a:t>
            </a:r>
            <a:r>
              <a:rPr sz="2800" spc="405" dirty="0">
                <a:latin typeface="Microsoft Sans Serif"/>
                <a:cs typeface="Microsoft Sans Serif"/>
              </a:rPr>
              <a:t>l</a:t>
            </a:r>
            <a:r>
              <a:rPr sz="2800" spc="175" dirty="0">
                <a:latin typeface="Microsoft Sans Serif"/>
                <a:cs typeface="Microsoft Sans Serif"/>
              </a:rPr>
              <a:t>a</a:t>
            </a:r>
            <a:r>
              <a:rPr sz="2800" spc="280" dirty="0">
                <a:latin typeface="Microsoft Sans Serif"/>
                <a:cs typeface="Microsoft Sans Serif"/>
              </a:rPr>
              <a:t>v</a:t>
            </a:r>
            <a:r>
              <a:rPr sz="2800" spc="325" dirty="0">
                <a:latin typeface="Microsoft Sans Serif"/>
                <a:cs typeface="Microsoft Sans Serif"/>
              </a:rPr>
              <a:t>u</a:t>
            </a:r>
            <a:r>
              <a:rPr sz="2800" spc="190" dirty="0">
                <a:latin typeface="Microsoft Sans Serif"/>
                <a:cs typeface="Microsoft Sans Serif"/>
              </a:rPr>
              <a:t>z</a:t>
            </a:r>
            <a:r>
              <a:rPr sz="2800" spc="365" dirty="0">
                <a:latin typeface="Microsoft Sans Serif"/>
                <a:cs typeface="Microsoft Sans Serif"/>
              </a:rPr>
              <a:t>d</a:t>
            </a:r>
            <a:r>
              <a:rPr sz="2800" spc="-100" dirty="0">
                <a:latin typeface="Microsoft Sans Serif"/>
                <a:cs typeface="Microsoft Sans Serif"/>
              </a:rPr>
              <a:t>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620" dirty="0">
                <a:latin typeface="Microsoft Sans Serif"/>
                <a:cs typeface="Microsoft Sans Serif"/>
              </a:rPr>
              <a:t>t</a:t>
            </a:r>
            <a:r>
              <a:rPr sz="2800" spc="175" dirty="0">
                <a:latin typeface="Microsoft Sans Serif"/>
                <a:cs typeface="Microsoft Sans Serif"/>
              </a:rPr>
              <a:t>a</a:t>
            </a:r>
            <a:r>
              <a:rPr sz="2800" spc="365" dirty="0">
                <a:latin typeface="Microsoft Sans Serif"/>
                <a:cs typeface="Microsoft Sans Serif"/>
              </a:rPr>
              <a:t>b</a:t>
            </a:r>
            <a:r>
              <a:rPr sz="2800" spc="175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n  </a:t>
            </a:r>
            <a:r>
              <a:rPr sz="2800" spc="250" dirty="0">
                <a:latin typeface="Microsoft Sans Serif"/>
                <a:cs typeface="Microsoft Sans Serif"/>
              </a:rPr>
              <a:t>puanı	</a:t>
            </a:r>
            <a:r>
              <a:rPr sz="2800" spc="260" dirty="0">
                <a:latin typeface="Microsoft Sans Serif"/>
                <a:cs typeface="Microsoft Sans Serif"/>
              </a:rPr>
              <a:t>güncel	</a:t>
            </a:r>
            <a:r>
              <a:rPr sz="2800" spc="265" dirty="0">
                <a:latin typeface="Microsoft Sans Serif"/>
                <a:cs typeface="Microsoft Sans Serif"/>
              </a:rPr>
              <a:t>şekilde	</a:t>
            </a:r>
            <a:r>
              <a:rPr sz="2800" spc="315" dirty="0">
                <a:latin typeface="Microsoft Sans Serif"/>
                <a:cs typeface="Microsoft Sans Serif"/>
              </a:rPr>
              <a:t>takip	</a:t>
            </a:r>
            <a:r>
              <a:rPr sz="2800" spc="320" dirty="0" err="1">
                <a:latin typeface="Microsoft Sans Serif"/>
                <a:cs typeface="Microsoft Sans Serif"/>
              </a:rPr>
              <a:t>edilmelidir</a:t>
            </a:r>
            <a:r>
              <a:rPr sz="2800" spc="320" dirty="0" smtClean="0">
                <a:latin typeface="Microsoft Sans Serif"/>
                <a:cs typeface="Microsoft Sans Serif"/>
              </a:rPr>
              <a:t>.</a:t>
            </a:r>
            <a:r>
              <a:rPr lang="tr-TR" sz="2800" spc="320" dirty="0" smtClean="0">
                <a:latin typeface="Microsoft Sans Serif"/>
                <a:cs typeface="Microsoft Sans Serif"/>
              </a:rPr>
              <a:t> Şimdilik </a:t>
            </a:r>
            <a:r>
              <a:rPr lang="tr-TR" sz="2800" spc="320" dirty="0" err="1" smtClean="0">
                <a:latin typeface="Microsoft Sans Serif"/>
                <a:cs typeface="Microsoft Sans Serif"/>
              </a:rPr>
              <a:t>tyt</a:t>
            </a:r>
            <a:r>
              <a:rPr lang="tr-TR" sz="2800" spc="320" dirty="0" smtClean="0">
                <a:latin typeface="Microsoft Sans Serif"/>
                <a:cs typeface="Microsoft Sans Serif"/>
              </a:rPr>
              <a:t> 260 puan isteniyor.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716" y="2860905"/>
            <a:ext cx="7706995" cy="9956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350" b="1" spc="360" dirty="0" smtClean="0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tr-TR" sz="6350" b="1" spc="360" dirty="0" smtClean="0">
                <a:solidFill>
                  <a:srgbClr val="F5FAF5"/>
                </a:solidFill>
                <a:latin typeface="Arial"/>
                <a:cs typeface="Arial"/>
              </a:rPr>
              <a:t>5</a:t>
            </a:r>
            <a:r>
              <a:rPr sz="6350" b="1" spc="125" dirty="0" smtClean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6350" b="1" spc="-10" dirty="0">
                <a:solidFill>
                  <a:srgbClr val="F5FAF5"/>
                </a:solidFill>
                <a:latin typeface="Arial"/>
                <a:cs typeface="Arial"/>
              </a:rPr>
              <a:t>YKS</a:t>
            </a:r>
            <a:r>
              <a:rPr sz="6350" b="1" spc="12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6350" b="1" spc="265" dirty="0">
                <a:solidFill>
                  <a:srgbClr val="F5FAF5"/>
                </a:solidFill>
                <a:latin typeface="Arial"/>
                <a:cs typeface="Arial"/>
              </a:rPr>
              <a:t>TAKVİMİ</a:t>
            </a:r>
            <a:endParaRPr sz="635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955" y="5247131"/>
            <a:ext cx="171450" cy="171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955" y="6018656"/>
            <a:ext cx="171450" cy="171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955" y="6790181"/>
            <a:ext cx="171450" cy="1714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5509" y="4831333"/>
            <a:ext cx="8622665" cy="233997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1357630" algn="l"/>
                <a:tab pos="1962785" algn="l"/>
                <a:tab pos="5011420" algn="l"/>
              </a:tabLst>
            </a:pPr>
            <a:r>
              <a:rPr sz="4350" b="1" spc="60" dirty="0">
                <a:latin typeface="Arial"/>
                <a:cs typeface="Arial"/>
              </a:rPr>
              <a:t>TYT	</a:t>
            </a:r>
            <a:r>
              <a:rPr lang="tr-TR" sz="4350" spc="285" dirty="0" smtClean="0">
                <a:solidFill>
                  <a:srgbClr val="F5FAF5"/>
                </a:solidFill>
                <a:latin typeface="Trebuchet MS"/>
                <a:cs typeface="Arial"/>
              </a:rPr>
              <a:t>??</a:t>
            </a:r>
            <a:r>
              <a:rPr sz="4350" spc="285" dirty="0">
                <a:solidFill>
                  <a:srgbClr val="F5FAF5"/>
                </a:solidFill>
                <a:latin typeface="Trebuchet MS"/>
                <a:cs typeface="Trebuchet MS"/>
              </a:rPr>
              <a:t>	</a:t>
            </a:r>
            <a:r>
              <a:rPr sz="4350" spc="700" dirty="0">
                <a:solidFill>
                  <a:srgbClr val="F5FAF5"/>
                </a:solidFill>
                <a:latin typeface="Trebuchet MS"/>
                <a:cs typeface="Trebuchet MS"/>
              </a:rPr>
              <a:t>HAZİRAN	</a:t>
            </a:r>
            <a:r>
              <a:rPr sz="4350" spc="725" dirty="0">
                <a:solidFill>
                  <a:srgbClr val="F5FAF5"/>
                </a:solidFill>
                <a:latin typeface="Trebuchet MS"/>
                <a:cs typeface="Trebuchet MS"/>
              </a:rPr>
              <a:t>CUMARTESİ</a:t>
            </a:r>
            <a:endParaRPr sz="43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1447800" algn="l"/>
                <a:tab pos="2095500" algn="l"/>
                <a:tab pos="5144135" algn="l"/>
              </a:tabLst>
            </a:pPr>
            <a:r>
              <a:rPr sz="4350" b="1" spc="135" dirty="0">
                <a:latin typeface="Arial"/>
                <a:cs typeface="Arial"/>
              </a:rPr>
              <a:t>AYT	</a:t>
            </a:r>
            <a:r>
              <a:rPr lang="tr-TR" sz="4350" spc="620" dirty="0" smtClean="0">
                <a:solidFill>
                  <a:srgbClr val="F5FAF5"/>
                </a:solidFill>
                <a:latin typeface="Trebuchet MS"/>
                <a:cs typeface="Arial"/>
              </a:rPr>
              <a:t>??</a:t>
            </a:r>
            <a:r>
              <a:rPr sz="4350" spc="620" dirty="0">
                <a:solidFill>
                  <a:srgbClr val="F5FAF5"/>
                </a:solidFill>
                <a:latin typeface="Trebuchet MS"/>
                <a:cs typeface="Trebuchet MS"/>
              </a:rPr>
              <a:t>	</a:t>
            </a:r>
            <a:r>
              <a:rPr sz="4350" spc="700" dirty="0">
                <a:solidFill>
                  <a:srgbClr val="F5FAF5"/>
                </a:solidFill>
                <a:latin typeface="Trebuchet MS"/>
                <a:cs typeface="Trebuchet MS"/>
              </a:rPr>
              <a:t>HAZİRAN	</a:t>
            </a:r>
            <a:r>
              <a:rPr sz="4350" spc="600" dirty="0">
                <a:solidFill>
                  <a:srgbClr val="F5FAF5"/>
                </a:solidFill>
                <a:latin typeface="Trebuchet MS"/>
                <a:cs typeface="Trebuchet MS"/>
              </a:rPr>
              <a:t>PAZAR</a:t>
            </a:r>
            <a:endParaRPr sz="43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1476375" algn="l"/>
                <a:tab pos="2124075" algn="l"/>
                <a:tab pos="5172710" algn="l"/>
              </a:tabLst>
            </a:pPr>
            <a:r>
              <a:rPr sz="4350" b="1" spc="204" dirty="0">
                <a:latin typeface="Arial"/>
                <a:cs typeface="Arial"/>
              </a:rPr>
              <a:t>YDT	</a:t>
            </a:r>
            <a:r>
              <a:rPr lang="tr-TR" sz="4350" spc="620" dirty="0" smtClean="0">
                <a:solidFill>
                  <a:srgbClr val="F5FAF5"/>
                </a:solidFill>
                <a:latin typeface="Trebuchet MS"/>
                <a:cs typeface="Arial"/>
              </a:rPr>
              <a:t>??</a:t>
            </a:r>
            <a:r>
              <a:rPr sz="4350" spc="620" dirty="0">
                <a:solidFill>
                  <a:srgbClr val="F5FAF5"/>
                </a:solidFill>
                <a:latin typeface="Trebuchet MS"/>
                <a:cs typeface="Trebuchet MS"/>
              </a:rPr>
              <a:t>	</a:t>
            </a:r>
            <a:r>
              <a:rPr sz="4350" spc="700" dirty="0">
                <a:solidFill>
                  <a:srgbClr val="F5FAF5"/>
                </a:solidFill>
                <a:latin typeface="Trebuchet MS"/>
                <a:cs typeface="Trebuchet MS"/>
              </a:rPr>
              <a:t>HAZİRAN	</a:t>
            </a:r>
            <a:r>
              <a:rPr sz="4350" spc="600" dirty="0">
                <a:solidFill>
                  <a:srgbClr val="F5FAF5"/>
                </a:solidFill>
                <a:latin typeface="Trebuchet MS"/>
                <a:cs typeface="Trebuchet MS"/>
              </a:rPr>
              <a:t>PAZAR</a:t>
            </a:r>
            <a:endParaRPr sz="4350" dirty="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3726" y="0"/>
            <a:ext cx="7324272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0" y="1104900"/>
            <a:ext cx="11557670" cy="135421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Roboto"/>
              </a:rPr>
              <a:t>ÖZYES </a:t>
            </a:r>
            <a:br>
              <a:rPr lang="tr-TR" dirty="0" smtClean="0">
                <a:solidFill>
                  <a:srgbClr val="FF0000"/>
                </a:solidFill>
                <a:latin typeface="Roboto"/>
              </a:rPr>
            </a:br>
            <a:r>
              <a:rPr lang="tr-TR" dirty="0" smtClean="0">
                <a:solidFill>
                  <a:srgbClr val="FF0000"/>
                </a:solidFill>
                <a:latin typeface="Roboto"/>
              </a:rPr>
              <a:t>(</a:t>
            </a:r>
            <a:r>
              <a:rPr lang="tr-TR" dirty="0">
                <a:solidFill>
                  <a:srgbClr val="FF0000"/>
                </a:solidFill>
              </a:rPr>
              <a:t>Spor Bilimleri için özel yetenek </a:t>
            </a:r>
            <a:r>
              <a:rPr lang="tr-TR" dirty="0" smtClean="0">
                <a:solidFill>
                  <a:srgbClr val="FF0000"/>
                </a:solidFill>
              </a:rPr>
              <a:t>sınavın)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4180" y="3526697"/>
            <a:ext cx="17739639" cy="4416594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tr-TR" dirty="0" smtClean="0">
                <a:solidFill>
                  <a:srgbClr val="022032"/>
                </a:solidFill>
                <a:latin typeface="Roboto"/>
              </a:rPr>
              <a:t>ÖZYES, </a:t>
            </a:r>
            <a:r>
              <a:rPr lang="tr-TR" dirty="0">
                <a:solidFill>
                  <a:srgbClr val="022032"/>
                </a:solidFill>
                <a:latin typeface="Roboto"/>
              </a:rPr>
              <a:t>21 il ve 23 sınav merkezinde </a:t>
            </a:r>
            <a:r>
              <a:rPr lang="tr-TR" dirty="0" smtClean="0">
                <a:solidFill>
                  <a:srgbClr val="022032"/>
                </a:solidFill>
                <a:latin typeface="Roboto"/>
              </a:rPr>
              <a:t>uygulanacak</a:t>
            </a:r>
          </a:p>
          <a:p>
            <a:pPr marL="742950" indent="-742950">
              <a:buAutoNum type="arabicPeriod"/>
            </a:pPr>
            <a:endParaRPr lang="tr-TR" dirty="0" smtClean="0">
              <a:solidFill>
                <a:srgbClr val="022032"/>
              </a:solidFill>
              <a:latin typeface="Roboto"/>
            </a:endParaRPr>
          </a:p>
          <a:p>
            <a:r>
              <a:rPr lang="tr-TR" dirty="0">
                <a:solidFill>
                  <a:srgbClr val="022032"/>
                </a:solidFill>
                <a:latin typeface="Roboto"/>
              </a:rPr>
              <a:t> </a:t>
            </a:r>
            <a:r>
              <a:rPr lang="tr-TR" dirty="0" smtClean="0">
                <a:solidFill>
                  <a:srgbClr val="022032"/>
                </a:solidFill>
                <a:latin typeface="Roboto"/>
              </a:rPr>
              <a:t>2. Sınav </a:t>
            </a:r>
            <a:r>
              <a:rPr lang="tr-TR" dirty="0">
                <a:solidFill>
                  <a:srgbClr val="022032"/>
                </a:solidFill>
                <a:latin typeface="Roboto"/>
              </a:rPr>
              <a:t>toplam 14 oturumda </a:t>
            </a:r>
            <a:r>
              <a:rPr lang="tr-TR" dirty="0" smtClean="0">
                <a:solidFill>
                  <a:srgbClr val="022032"/>
                </a:solidFill>
                <a:latin typeface="Roboto"/>
              </a:rPr>
              <a:t>yapılacak</a:t>
            </a:r>
          </a:p>
          <a:p>
            <a:endParaRPr lang="tr-TR" dirty="0" smtClean="0">
              <a:solidFill>
                <a:srgbClr val="022032"/>
              </a:solidFill>
              <a:latin typeface="Roboto"/>
            </a:endParaRPr>
          </a:p>
          <a:p>
            <a:r>
              <a:rPr lang="tr-TR" dirty="0" smtClean="0">
                <a:solidFill>
                  <a:srgbClr val="022032"/>
                </a:solidFill>
                <a:latin typeface="Roboto"/>
              </a:rPr>
              <a:t> 3. Oturumlar </a:t>
            </a:r>
            <a:r>
              <a:rPr lang="tr-TR" dirty="0">
                <a:solidFill>
                  <a:srgbClr val="022032"/>
                </a:solidFill>
                <a:latin typeface="Roboto"/>
              </a:rPr>
              <a:t>300 dakika sürecek. Sabah oturumları saat 08.30'da </a:t>
            </a:r>
            <a:endParaRPr lang="tr-TR" dirty="0" smtClean="0">
              <a:solidFill>
                <a:srgbClr val="022032"/>
              </a:solidFill>
              <a:latin typeface="Roboto"/>
            </a:endParaRPr>
          </a:p>
          <a:p>
            <a:r>
              <a:rPr lang="tr-TR" dirty="0" smtClean="0">
                <a:solidFill>
                  <a:srgbClr val="022032"/>
                </a:solidFill>
                <a:latin typeface="Roboto"/>
              </a:rPr>
              <a:t>başlayacak</a:t>
            </a:r>
            <a:r>
              <a:rPr lang="tr-TR" dirty="0">
                <a:solidFill>
                  <a:srgbClr val="022032"/>
                </a:solidFill>
                <a:latin typeface="Roboto"/>
              </a:rPr>
              <a:t>, 13.30'da sona erecek. Öğleden sonra oturumları ise 14.30'da başlayacak, 19.30'da sonra erecek</a:t>
            </a:r>
            <a:r>
              <a:rPr lang="tr-TR" dirty="0" smtClean="0">
                <a:solidFill>
                  <a:srgbClr val="022032"/>
                </a:solidFill>
                <a:latin typeface="Roboto"/>
              </a:rPr>
              <a:t>. (20-26 ağustosta yapıldı.)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0538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7999" cy="10286999"/>
            <a:chOff x="0" y="0"/>
            <a:chExt cx="18287999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4995" y="6348678"/>
              <a:ext cx="16754475" cy="1007744"/>
            </a:xfrm>
            <a:custGeom>
              <a:avLst/>
              <a:gdLst/>
              <a:ahLst/>
              <a:cxnLst/>
              <a:rect l="l" t="t" r="r" b="b"/>
              <a:pathLst>
                <a:path w="16754475" h="1007745">
                  <a:moveTo>
                    <a:pt x="16502214" y="1007696"/>
                  </a:moveTo>
                  <a:lnTo>
                    <a:pt x="251924" y="1007696"/>
                  </a:lnTo>
                  <a:lnTo>
                    <a:pt x="206640" y="1003637"/>
                  </a:lnTo>
                  <a:lnTo>
                    <a:pt x="164019" y="991935"/>
                  </a:lnTo>
                  <a:lnTo>
                    <a:pt x="124773" y="973301"/>
                  </a:lnTo>
                  <a:lnTo>
                    <a:pt x="89612" y="948446"/>
                  </a:lnTo>
                  <a:lnTo>
                    <a:pt x="59249" y="918083"/>
                  </a:lnTo>
                  <a:lnTo>
                    <a:pt x="34395" y="882923"/>
                  </a:lnTo>
                  <a:lnTo>
                    <a:pt x="15761" y="843676"/>
                  </a:lnTo>
                  <a:lnTo>
                    <a:pt x="4058" y="801055"/>
                  </a:lnTo>
                  <a:lnTo>
                    <a:pt x="0" y="755772"/>
                  </a:lnTo>
                  <a:lnTo>
                    <a:pt x="0" y="251924"/>
                  </a:lnTo>
                  <a:lnTo>
                    <a:pt x="4058" y="206640"/>
                  </a:lnTo>
                  <a:lnTo>
                    <a:pt x="15761" y="164019"/>
                  </a:lnTo>
                  <a:lnTo>
                    <a:pt x="34395" y="124773"/>
                  </a:lnTo>
                  <a:lnTo>
                    <a:pt x="59249" y="89612"/>
                  </a:lnTo>
                  <a:lnTo>
                    <a:pt x="89612" y="59249"/>
                  </a:lnTo>
                  <a:lnTo>
                    <a:pt x="124773" y="34395"/>
                  </a:lnTo>
                  <a:lnTo>
                    <a:pt x="164019" y="15761"/>
                  </a:lnTo>
                  <a:lnTo>
                    <a:pt x="206640" y="4058"/>
                  </a:lnTo>
                  <a:lnTo>
                    <a:pt x="251924" y="0"/>
                  </a:lnTo>
                  <a:lnTo>
                    <a:pt x="16502214" y="0"/>
                  </a:lnTo>
                  <a:lnTo>
                    <a:pt x="16551591" y="4885"/>
                  </a:lnTo>
                  <a:lnTo>
                    <a:pt x="16598621" y="19176"/>
                  </a:lnTo>
                  <a:lnTo>
                    <a:pt x="16641981" y="42326"/>
                  </a:lnTo>
                  <a:lnTo>
                    <a:pt x="16680351" y="73786"/>
                  </a:lnTo>
                  <a:lnTo>
                    <a:pt x="16711811" y="112156"/>
                  </a:lnTo>
                  <a:lnTo>
                    <a:pt x="16734961" y="155516"/>
                  </a:lnTo>
                  <a:lnTo>
                    <a:pt x="16749252" y="202546"/>
                  </a:lnTo>
                  <a:lnTo>
                    <a:pt x="16754138" y="251924"/>
                  </a:lnTo>
                  <a:lnTo>
                    <a:pt x="16754138" y="755772"/>
                  </a:lnTo>
                  <a:lnTo>
                    <a:pt x="16749252" y="805149"/>
                  </a:lnTo>
                  <a:lnTo>
                    <a:pt x="16734961" y="852179"/>
                  </a:lnTo>
                  <a:lnTo>
                    <a:pt x="16711811" y="895539"/>
                  </a:lnTo>
                  <a:lnTo>
                    <a:pt x="16680351" y="933909"/>
                  </a:lnTo>
                  <a:lnTo>
                    <a:pt x="16641981" y="965369"/>
                  </a:lnTo>
                  <a:lnTo>
                    <a:pt x="16598621" y="988519"/>
                  </a:lnTo>
                  <a:lnTo>
                    <a:pt x="16551591" y="1002810"/>
                  </a:lnTo>
                  <a:lnTo>
                    <a:pt x="16502214" y="1007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0135" y="6416154"/>
            <a:ext cx="16184244" cy="819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52675" algn="l"/>
                <a:tab pos="5412740" algn="l"/>
                <a:tab pos="8157209" algn="l"/>
                <a:tab pos="12897485" algn="l"/>
              </a:tabLst>
            </a:pPr>
            <a:r>
              <a:rPr sz="5200" spc="215" dirty="0">
                <a:solidFill>
                  <a:srgbClr val="004AAC"/>
                </a:solidFill>
                <a:latin typeface="Microsoft Sans Serif"/>
                <a:cs typeface="Microsoft Sans Serif"/>
              </a:rPr>
              <a:t>P</a:t>
            </a:r>
            <a:r>
              <a:rPr sz="5200" spc="525" dirty="0">
                <a:solidFill>
                  <a:srgbClr val="004AAC"/>
                </a:solidFill>
                <a:latin typeface="Microsoft Sans Serif"/>
                <a:cs typeface="Microsoft Sans Serif"/>
              </a:rPr>
              <a:t>O</a:t>
            </a:r>
            <a:r>
              <a:rPr sz="5200" spc="330" dirty="0">
                <a:solidFill>
                  <a:srgbClr val="004AAC"/>
                </a:solidFill>
                <a:latin typeface="Microsoft Sans Serif"/>
                <a:cs typeface="Microsoft Sans Serif"/>
              </a:rPr>
              <a:t>L</a:t>
            </a:r>
            <a:r>
              <a:rPr sz="5200" spc="475" dirty="0">
                <a:solidFill>
                  <a:srgbClr val="004AAC"/>
                </a:solidFill>
                <a:latin typeface="Microsoft Sans Serif"/>
                <a:cs typeface="Microsoft Sans Serif"/>
              </a:rPr>
              <a:t>İ</a:t>
            </a:r>
            <a:r>
              <a:rPr sz="5200" spc="-700" dirty="0">
                <a:solidFill>
                  <a:srgbClr val="004AAC"/>
                </a:solidFill>
                <a:latin typeface="Microsoft Sans Serif"/>
                <a:cs typeface="Microsoft Sans Serif"/>
              </a:rPr>
              <a:t>S</a:t>
            </a:r>
            <a:r>
              <a:rPr sz="5200" dirty="0">
                <a:solidFill>
                  <a:srgbClr val="004AAC"/>
                </a:solidFill>
                <a:latin typeface="Microsoft Sans Serif"/>
                <a:cs typeface="Microsoft Sans Serif"/>
              </a:rPr>
              <a:t>	</a:t>
            </a:r>
            <a:r>
              <a:rPr sz="5200" spc="725" dirty="0">
                <a:solidFill>
                  <a:srgbClr val="004AAC"/>
                </a:solidFill>
                <a:latin typeface="Microsoft Sans Serif"/>
                <a:cs typeface="Microsoft Sans Serif"/>
              </a:rPr>
              <a:t>M</a:t>
            </a:r>
            <a:r>
              <a:rPr sz="5200" spc="25" dirty="0">
                <a:solidFill>
                  <a:srgbClr val="004AAC"/>
                </a:solidFill>
                <a:latin typeface="Microsoft Sans Serif"/>
                <a:cs typeface="Microsoft Sans Serif"/>
              </a:rPr>
              <a:t>E</a:t>
            </a:r>
            <a:r>
              <a:rPr sz="5200" spc="-180" dirty="0">
                <a:solidFill>
                  <a:srgbClr val="004AAC"/>
                </a:solidFill>
                <a:latin typeface="Microsoft Sans Serif"/>
                <a:cs typeface="Microsoft Sans Serif"/>
              </a:rPr>
              <a:t>S</a:t>
            </a:r>
            <a:r>
              <a:rPr sz="5200" spc="330" dirty="0">
                <a:solidFill>
                  <a:srgbClr val="004AAC"/>
                </a:solidFill>
                <a:latin typeface="Microsoft Sans Serif"/>
                <a:cs typeface="Microsoft Sans Serif"/>
              </a:rPr>
              <a:t>L</a:t>
            </a:r>
            <a:r>
              <a:rPr sz="5200" spc="25" dirty="0">
                <a:solidFill>
                  <a:srgbClr val="004AAC"/>
                </a:solidFill>
                <a:latin typeface="Microsoft Sans Serif"/>
                <a:cs typeface="Microsoft Sans Serif"/>
              </a:rPr>
              <a:t>E</a:t>
            </a:r>
            <a:r>
              <a:rPr sz="5200" spc="-195" dirty="0">
                <a:solidFill>
                  <a:srgbClr val="004AAC"/>
                </a:solidFill>
                <a:latin typeface="Microsoft Sans Serif"/>
                <a:cs typeface="Microsoft Sans Serif"/>
              </a:rPr>
              <a:t>K</a:t>
            </a:r>
            <a:r>
              <a:rPr sz="5200" dirty="0">
                <a:solidFill>
                  <a:srgbClr val="004AAC"/>
                </a:solidFill>
                <a:latin typeface="Microsoft Sans Serif"/>
                <a:cs typeface="Microsoft Sans Serif"/>
              </a:rPr>
              <a:t>	</a:t>
            </a:r>
            <a:r>
              <a:rPr sz="5200" spc="25" dirty="0">
                <a:solidFill>
                  <a:srgbClr val="004AAC"/>
                </a:solidFill>
                <a:latin typeface="Microsoft Sans Serif"/>
                <a:cs typeface="Microsoft Sans Serif"/>
              </a:rPr>
              <a:t>E</a:t>
            </a:r>
            <a:r>
              <a:rPr sz="5200" spc="-25" dirty="0">
                <a:solidFill>
                  <a:srgbClr val="004AAC"/>
                </a:solidFill>
                <a:latin typeface="Microsoft Sans Serif"/>
                <a:cs typeface="Microsoft Sans Serif"/>
              </a:rPr>
              <a:t>Ğ</a:t>
            </a:r>
            <a:r>
              <a:rPr sz="5200" spc="475" dirty="0">
                <a:solidFill>
                  <a:srgbClr val="004AAC"/>
                </a:solidFill>
                <a:latin typeface="Microsoft Sans Serif"/>
                <a:cs typeface="Microsoft Sans Serif"/>
              </a:rPr>
              <a:t>İ</a:t>
            </a:r>
            <a:r>
              <a:rPr sz="5200" spc="285" dirty="0">
                <a:solidFill>
                  <a:srgbClr val="004AAC"/>
                </a:solidFill>
                <a:latin typeface="Microsoft Sans Serif"/>
                <a:cs typeface="Microsoft Sans Serif"/>
              </a:rPr>
              <a:t>T</a:t>
            </a:r>
            <a:r>
              <a:rPr sz="5200" spc="475" dirty="0">
                <a:solidFill>
                  <a:srgbClr val="004AAC"/>
                </a:solidFill>
                <a:latin typeface="Microsoft Sans Serif"/>
                <a:cs typeface="Microsoft Sans Serif"/>
              </a:rPr>
              <a:t>İ</a:t>
            </a:r>
            <a:r>
              <a:rPr sz="5200" spc="204" dirty="0">
                <a:solidFill>
                  <a:srgbClr val="004AAC"/>
                </a:solidFill>
                <a:latin typeface="Microsoft Sans Serif"/>
                <a:cs typeface="Microsoft Sans Serif"/>
              </a:rPr>
              <a:t>M</a:t>
            </a:r>
            <a:r>
              <a:rPr sz="5200" dirty="0">
                <a:solidFill>
                  <a:srgbClr val="004AAC"/>
                </a:solidFill>
                <a:latin typeface="Microsoft Sans Serif"/>
                <a:cs typeface="Microsoft Sans Serif"/>
              </a:rPr>
              <a:t>	</a:t>
            </a:r>
            <a:r>
              <a:rPr sz="5200" spc="725" dirty="0">
                <a:solidFill>
                  <a:srgbClr val="004AAC"/>
                </a:solidFill>
                <a:latin typeface="Microsoft Sans Serif"/>
                <a:cs typeface="Microsoft Sans Serif"/>
              </a:rPr>
              <a:t>M</a:t>
            </a:r>
            <a:r>
              <a:rPr sz="5200" spc="25" dirty="0">
                <a:solidFill>
                  <a:srgbClr val="004AAC"/>
                </a:solidFill>
                <a:latin typeface="Microsoft Sans Serif"/>
                <a:cs typeface="Microsoft Sans Serif"/>
              </a:rPr>
              <a:t>E</a:t>
            </a:r>
            <a:r>
              <a:rPr sz="5200" spc="40" dirty="0">
                <a:solidFill>
                  <a:srgbClr val="004AAC"/>
                </a:solidFill>
                <a:latin typeface="Microsoft Sans Serif"/>
                <a:cs typeface="Microsoft Sans Serif"/>
              </a:rPr>
              <a:t>R</a:t>
            </a:r>
            <a:r>
              <a:rPr sz="5200" spc="325" dirty="0">
                <a:solidFill>
                  <a:srgbClr val="004AAC"/>
                </a:solidFill>
                <a:latin typeface="Microsoft Sans Serif"/>
                <a:cs typeface="Microsoft Sans Serif"/>
              </a:rPr>
              <a:t>K</a:t>
            </a:r>
            <a:r>
              <a:rPr sz="5200" spc="25" dirty="0">
                <a:solidFill>
                  <a:srgbClr val="004AAC"/>
                </a:solidFill>
                <a:latin typeface="Microsoft Sans Serif"/>
                <a:cs typeface="Microsoft Sans Serif"/>
              </a:rPr>
              <a:t>E</a:t>
            </a:r>
            <a:r>
              <a:rPr sz="5200" spc="325" dirty="0">
                <a:solidFill>
                  <a:srgbClr val="004AAC"/>
                </a:solidFill>
                <a:latin typeface="Microsoft Sans Serif"/>
                <a:cs typeface="Microsoft Sans Serif"/>
              </a:rPr>
              <a:t>Z</a:t>
            </a:r>
            <a:r>
              <a:rPr sz="5200" spc="330" dirty="0">
                <a:solidFill>
                  <a:srgbClr val="004AAC"/>
                </a:solidFill>
                <a:latin typeface="Microsoft Sans Serif"/>
                <a:cs typeface="Microsoft Sans Serif"/>
              </a:rPr>
              <a:t>L</a:t>
            </a:r>
            <a:r>
              <a:rPr sz="5200" spc="25" dirty="0">
                <a:solidFill>
                  <a:srgbClr val="004AAC"/>
                </a:solidFill>
                <a:latin typeface="Microsoft Sans Serif"/>
                <a:cs typeface="Microsoft Sans Serif"/>
              </a:rPr>
              <a:t>E</a:t>
            </a:r>
            <a:r>
              <a:rPr sz="5200" spc="40" dirty="0">
                <a:solidFill>
                  <a:srgbClr val="004AAC"/>
                </a:solidFill>
                <a:latin typeface="Microsoft Sans Serif"/>
                <a:cs typeface="Microsoft Sans Serif"/>
              </a:rPr>
              <a:t>R</a:t>
            </a:r>
            <a:r>
              <a:rPr sz="5200" spc="-45" dirty="0">
                <a:solidFill>
                  <a:srgbClr val="004AAC"/>
                </a:solidFill>
                <a:latin typeface="Microsoft Sans Serif"/>
                <a:cs typeface="Microsoft Sans Serif"/>
              </a:rPr>
              <a:t>İ</a:t>
            </a:r>
            <a:r>
              <a:rPr sz="5200" dirty="0">
                <a:solidFill>
                  <a:srgbClr val="004AAC"/>
                </a:solidFill>
                <a:latin typeface="Microsoft Sans Serif"/>
                <a:cs typeface="Microsoft Sans Serif"/>
              </a:rPr>
              <a:t>	</a:t>
            </a:r>
            <a:r>
              <a:rPr sz="5200" spc="-45" dirty="0">
                <a:solidFill>
                  <a:srgbClr val="004AAC"/>
                </a:solidFill>
                <a:latin typeface="Microsoft Sans Serif"/>
                <a:cs typeface="Microsoft Sans Serif"/>
              </a:rPr>
              <a:t>(</a:t>
            </a:r>
            <a:r>
              <a:rPr sz="5200" spc="-865" dirty="0">
                <a:solidFill>
                  <a:srgbClr val="004AAC"/>
                </a:solidFill>
                <a:latin typeface="Microsoft Sans Serif"/>
                <a:cs typeface="Microsoft Sans Serif"/>
              </a:rPr>
              <a:t> </a:t>
            </a:r>
            <a:r>
              <a:rPr sz="5200" spc="215" dirty="0">
                <a:solidFill>
                  <a:srgbClr val="004AAC"/>
                </a:solidFill>
                <a:latin typeface="Microsoft Sans Serif"/>
                <a:cs typeface="Microsoft Sans Serif"/>
              </a:rPr>
              <a:t>P</a:t>
            </a:r>
            <a:r>
              <a:rPr sz="5200" spc="525" dirty="0">
                <a:solidFill>
                  <a:srgbClr val="004AAC"/>
                </a:solidFill>
                <a:latin typeface="Microsoft Sans Serif"/>
                <a:cs typeface="Microsoft Sans Serif"/>
              </a:rPr>
              <a:t>O</a:t>
            </a:r>
            <a:r>
              <a:rPr sz="5200" spc="725" dirty="0">
                <a:solidFill>
                  <a:srgbClr val="004AAC"/>
                </a:solidFill>
                <a:latin typeface="Microsoft Sans Serif"/>
                <a:cs typeface="Microsoft Sans Serif"/>
              </a:rPr>
              <a:t>M</a:t>
            </a:r>
            <a:r>
              <a:rPr sz="5200" spc="25" dirty="0">
                <a:solidFill>
                  <a:srgbClr val="004AAC"/>
                </a:solidFill>
                <a:latin typeface="Microsoft Sans Serif"/>
                <a:cs typeface="Microsoft Sans Serif"/>
              </a:rPr>
              <a:t>E</a:t>
            </a:r>
            <a:r>
              <a:rPr sz="5200" spc="725" dirty="0">
                <a:solidFill>
                  <a:srgbClr val="004AAC"/>
                </a:solidFill>
                <a:latin typeface="Microsoft Sans Serif"/>
                <a:cs typeface="Microsoft Sans Serif"/>
              </a:rPr>
              <a:t>M</a:t>
            </a:r>
            <a:r>
              <a:rPr sz="5200" spc="-45" dirty="0">
                <a:solidFill>
                  <a:srgbClr val="004AAC"/>
                </a:solidFill>
                <a:latin typeface="Microsoft Sans Serif"/>
                <a:cs typeface="Microsoft Sans Serif"/>
              </a:rPr>
              <a:t>)</a:t>
            </a:r>
            <a:endParaRPr sz="5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063" y="990663"/>
            <a:ext cx="1045781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0" spc="-250" dirty="0">
                <a:latin typeface="Microsoft Sans Serif"/>
                <a:cs typeface="Microsoft Sans Serif"/>
              </a:rPr>
              <a:t>P</a:t>
            </a:r>
            <a:r>
              <a:rPr sz="5000" spc="45" dirty="0">
                <a:latin typeface="Microsoft Sans Serif"/>
                <a:cs typeface="Microsoft Sans Serif"/>
              </a:rPr>
              <a:t>O</a:t>
            </a:r>
            <a:r>
              <a:rPr sz="5000" spc="-145" dirty="0">
                <a:latin typeface="Microsoft Sans Serif"/>
                <a:cs typeface="Microsoft Sans Serif"/>
              </a:rPr>
              <a:t>L</a:t>
            </a:r>
            <a:r>
              <a:rPr sz="5000" dirty="0">
                <a:latin typeface="Microsoft Sans Serif"/>
                <a:cs typeface="Microsoft Sans Serif"/>
              </a:rPr>
              <a:t>İ</a:t>
            </a:r>
            <a:r>
              <a:rPr sz="5000" spc="-675" dirty="0">
                <a:latin typeface="Microsoft Sans Serif"/>
                <a:cs typeface="Microsoft Sans Serif"/>
              </a:rPr>
              <a:t>S</a:t>
            </a:r>
            <a:r>
              <a:rPr sz="5000" spc="-75" dirty="0">
                <a:latin typeface="Microsoft Sans Serif"/>
                <a:cs typeface="Microsoft Sans Serif"/>
              </a:rPr>
              <a:t> </a:t>
            </a:r>
            <a:r>
              <a:rPr sz="5000" spc="235" dirty="0">
                <a:latin typeface="Microsoft Sans Serif"/>
                <a:cs typeface="Microsoft Sans Serif"/>
              </a:rPr>
              <a:t>M</a:t>
            </a:r>
            <a:r>
              <a:rPr sz="5000" spc="-434" dirty="0">
                <a:latin typeface="Microsoft Sans Serif"/>
                <a:cs typeface="Microsoft Sans Serif"/>
              </a:rPr>
              <a:t>E</a:t>
            </a:r>
            <a:r>
              <a:rPr sz="5000" spc="-630" dirty="0">
                <a:latin typeface="Microsoft Sans Serif"/>
                <a:cs typeface="Microsoft Sans Serif"/>
              </a:rPr>
              <a:t>S</a:t>
            </a:r>
            <a:r>
              <a:rPr sz="5000" spc="-145" dirty="0">
                <a:latin typeface="Microsoft Sans Serif"/>
                <a:cs typeface="Microsoft Sans Serif"/>
              </a:rPr>
              <a:t>L</a:t>
            </a:r>
            <a:r>
              <a:rPr sz="5000" spc="-434" dirty="0">
                <a:latin typeface="Microsoft Sans Serif"/>
                <a:cs typeface="Microsoft Sans Serif"/>
              </a:rPr>
              <a:t>E</a:t>
            </a:r>
            <a:r>
              <a:rPr sz="5000" spc="-190" dirty="0">
                <a:latin typeface="Microsoft Sans Serif"/>
                <a:cs typeface="Microsoft Sans Serif"/>
              </a:rPr>
              <a:t>K</a:t>
            </a:r>
            <a:r>
              <a:rPr sz="5000" spc="-75" dirty="0">
                <a:latin typeface="Microsoft Sans Serif"/>
                <a:cs typeface="Microsoft Sans Serif"/>
              </a:rPr>
              <a:t> </a:t>
            </a:r>
            <a:r>
              <a:rPr sz="5000" spc="-434" dirty="0">
                <a:latin typeface="Microsoft Sans Serif"/>
                <a:cs typeface="Microsoft Sans Serif"/>
              </a:rPr>
              <a:t>E</a:t>
            </a:r>
            <a:r>
              <a:rPr sz="5000" spc="-484" dirty="0">
                <a:latin typeface="Microsoft Sans Serif"/>
                <a:cs typeface="Microsoft Sans Serif"/>
              </a:rPr>
              <a:t>Ğ</a:t>
            </a:r>
            <a:r>
              <a:rPr sz="5000" dirty="0">
                <a:latin typeface="Microsoft Sans Serif"/>
                <a:cs typeface="Microsoft Sans Serif"/>
              </a:rPr>
              <a:t>İ</a:t>
            </a:r>
            <a:r>
              <a:rPr sz="5000" spc="-185" dirty="0">
                <a:latin typeface="Microsoft Sans Serif"/>
                <a:cs typeface="Microsoft Sans Serif"/>
              </a:rPr>
              <a:t>T</a:t>
            </a:r>
            <a:r>
              <a:rPr sz="5000" dirty="0">
                <a:latin typeface="Microsoft Sans Serif"/>
                <a:cs typeface="Microsoft Sans Serif"/>
              </a:rPr>
              <a:t>İ</a:t>
            </a:r>
            <a:r>
              <a:rPr sz="5000" spc="190" dirty="0">
                <a:latin typeface="Microsoft Sans Serif"/>
                <a:cs typeface="Microsoft Sans Serif"/>
              </a:rPr>
              <a:t>M</a:t>
            </a:r>
            <a:r>
              <a:rPr sz="5000" spc="-75" dirty="0">
                <a:latin typeface="Microsoft Sans Serif"/>
                <a:cs typeface="Microsoft Sans Serif"/>
              </a:rPr>
              <a:t> </a:t>
            </a:r>
            <a:r>
              <a:rPr sz="5000" spc="235" dirty="0">
                <a:latin typeface="Microsoft Sans Serif"/>
                <a:cs typeface="Microsoft Sans Serif"/>
              </a:rPr>
              <a:t>M</a:t>
            </a:r>
            <a:r>
              <a:rPr sz="5000" spc="-434" dirty="0">
                <a:latin typeface="Microsoft Sans Serif"/>
                <a:cs typeface="Microsoft Sans Serif"/>
              </a:rPr>
              <a:t>E</a:t>
            </a:r>
            <a:r>
              <a:rPr sz="5000" spc="-425" dirty="0">
                <a:latin typeface="Microsoft Sans Serif"/>
                <a:cs typeface="Microsoft Sans Serif"/>
              </a:rPr>
              <a:t>R</a:t>
            </a:r>
            <a:r>
              <a:rPr sz="5000" spc="-145" dirty="0">
                <a:latin typeface="Microsoft Sans Serif"/>
                <a:cs typeface="Microsoft Sans Serif"/>
              </a:rPr>
              <a:t>K</a:t>
            </a:r>
            <a:r>
              <a:rPr sz="5000" spc="-434" dirty="0">
                <a:latin typeface="Microsoft Sans Serif"/>
                <a:cs typeface="Microsoft Sans Serif"/>
              </a:rPr>
              <a:t>E</a:t>
            </a:r>
            <a:r>
              <a:rPr sz="5000" spc="-145" dirty="0">
                <a:latin typeface="Microsoft Sans Serif"/>
                <a:cs typeface="Microsoft Sans Serif"/>
              </a:rPr>
              <a:t>ZL</a:t>
            </a:r>
            <a:r>
              <a:rPr sz="5000" spc="-434" dirty="0">
                <a:latin typeface="Microsoft Sans Serif"/>
                <a:cs typeface="Microsoft Sans Serif"/>
              </a:rPr>
              <a:t>E</a:t>
            </a:r>
            <a:r>
              <a:rPr sz="5000" spc="-425" dirty="0">
                <a:latin typeface="Microsoft Sans Serif"/>
                <a:cs typeface="Microsoft Sans Serif"/>
              </a:rPr>
              <a:t>R</a:t>
            </a:r>
            <a:r>
              <a:rPr sz="5000" spc="-45" dirty="0">
                <a:latin typeface="Microsoft Sans Serif"/>
                <a:cs typeface="Microsoft Sans Serif"/>
              </a:rPr>
              <a:t>İ  </a:t>
            </a:r>
            <a:r>
              <a:rPr sz="5000" spc="-35" dirty="0">
                <a:latin typeface="Microsoft Sans Serif"/>
                <a:cs typeface="Microsoft Sans Serif"/>
              </a:rPr>
              <a:t>(POMEM)</a:t>
            </a:r>
            <a:endParaRPr sz="5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49" y="4041775"/>
            <a:ext cx="95250" cy="95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49" y="5797339"/>
            <a:ext cx="95250" cy="952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55650" y="3797293"/>
            <a:ext cx="9544685" cy="4410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1519555" algn="l"/>
                <a:tab pos="3526790" algn="l"/>
                <a:tab pos="4473575" algn="l"/>
                <a:tab pos="5979795" algn="l"/>
                <a:tab pos="8065770" algn="l"/>
              </a:tabLst>
            </a:pPr>
            <a:r>
              <a:rPr sz="2500" spc="245" dirty="0">
                <a:latin typeface="Microsoft Sans Serif"/>
                <a:cs typeface="Microsoft Sans Serif"/>
              </a:rPr>
              <a:t>Emniyet	Teşkilatına	</a:t>
            </a:r>
            <a:r>
              <a:rPr sz="2500" spc="235" dirty="0">
                <a:latin typeface="Microsoft Sans Serif"/>
                <a:cs typeface="Microsoft Sans Serif"/>
              </a:rPr>
              <a:t>polis	</a:t>
            </a:r>
            <a:r>
              <a:rPr sz="2500" spc="265" dirty="0">
                <a:latin typeface="Microsoft Sans Serif"/>
                <a:cs typeface="Microsoft Sans Serif"/>
              </a:rPr>
              <a:t>memuru	</a:t>
            </a:r>
            <a:r>
              <a:rPr sz="2500" spc="300" dirty="0">
                <a:latin typeface="Microsoft Sans Serif"/>
                <a:cs typeface="Microsoft Sans Serif"/>
              </a:rPr>
              <a:t>yetiştirmek	</a:t>
            </a:r>
            <a:r>
              <a:rPr sz="2500" spc="200" dirty="0">
                <a:latin typeface="Microsoft Sans Serif"/>
                <a:cs typeface="Microsoft Sans Serif"/>
              </a:rPr>
              <a:t>amacıyla</a:t>
            </a:r>
            <a:endParaRPr sz="2500">
              <a:latin typeface="Microsoft Sans Serif"/>
              <a:cs typeface="Microsoft Sans Serif"/>
            </a:endParaRPr>
          </a:p>
          <a:p>
            <a:pPr marL="12700" marR="990600">
              <a:lnSpc>
                <a:spcPct val="114999"/>
              </a:lnSpc>
              <a:tabLst>
                <a:tab pos="563245" algn="l"/>
                <a:tab pos="1230630" algn="l"/>
                <a:tab pos="1721485" algn="l"/>
                <a:tab pos="2614295" algn="l"/>
                <a:tab pos="3772535" algn="l"/>
                <a:tab pos="6123305" algn="l"/>
              </a:tabLst>
            </a:pPr>
            <a:r>
              <a:rPr sz="2500" b="1" spc="235" dirty="0">
                <a:latin typeface="Arial"/>
                <a:cs typeface="Arial"/>
              </a:rPr>
              <a:t>ö</a:t>
            </a:r>
            <a:r>
              <a:rPr sz="2500" b="1" spc="-55" dirty="0">
                <a:latin typeface="Arial"/>
                <a:cs typeface="Arial"/>
              </a:rPr>
              <a:t>n</a:t>
            </a:r>
            <a:r>
              <a:rPr sz="2500" b="1" dirty="0">
                <a:latin typeface="Arial"/>
                <a:cs typeface="Arial"/>
              </a:rPr>
              <a:t>	</a:t>
            </a:r>
            <a:r>
              <a:rPr sz="2500" b="1" spc="345" dirty="0">
                <a:latin typeface="Arial"/>
                <a:cs typeface="Arial"/>
              </a:rPr>
              <a:t>l</a:t>
            </a:r>
            <a:r>
              <a:rPr sz="2500" b="1" spc="275" dirty="0">
                <a:latin typeface="Arial"/>
                <a:cs typeface="Arial"/>
              </a:rPr>
              <a:t>i</a:t>
            </a:r>
            <a:r>
              <a:rPr sz="2500" b="1" spc="65" dirty="0">
                <a:latin typeface="Arial"/>
                <a:cs typeface="Arial"/>
              </a:rPr>
              <a:t>s</a:t>
            </a:r>
            <a:r>
              <a:rPr sz="2500" b="1" spc="235" dirty="0">
                <a:latin typeface="Arial"/>
                <a:cs typeface="Arial"/>
              </a:rPr>
              <a:t>a</a:t>
            </a:r>
            <a:r>
              <a:rPr sz="2500" b="1" spc="190" dirty="0">
                <a:latin typeface="Arial"/>
                <a:cs typeface="Arial"/>
              </a:rPr>
              <a:t>n</a:t>
            </a:r>
            <a:r>
              <a:rPr sz="2500" b="1" spc="-180" dirty="0">
                <a:latin typeface="Arial"/>
                <a:cs typeface="Arial"/>
              </a:rPr>
              <a:t>s</a:t>
            </a:r>
            <a:r>
              <a:rPr sz="2500" b="1" dirty="0">
                <a:latin typeface="Arial"/>
                <a:cs typeface="Arial"/>
              </a:rPr>
              <a:t>	</a:t>
            </a:r>
            <a:r>
              <a:rPr sz="2500" spc="250" dirty="0">
                <a:latin typeface="Microsoft Sans Serif"/>
                <a:cs typeface="Microsoft Sans Serif"/>
              </a:rPr>
              <a:t>ve</a:t>
            </a:r>
            <a:r>
              <a:rPr sz="2500" spc="235" dirty="0">
                <a:latin typeface="Microsoft Sans Serif"/>
                <a:cs typeface="Microsoft Sans Serif"/>
              </a:rPr>
              <a:t>y</a:t>
            </a:r>
            <a:r>
              <a:rPr sz="2500" spc="-90" dirty="0">
                <a:latin typeface="Microsoft Sans Serif"/>
                <a:cs typeface="Microsoft Sans Serif"/>
              </a:rPr>
              <a:t>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b="1" spc="345" dirty="0">
                <a:latin typeface="Arial"/>
                <a:cs typeface="Arial"/>
              </a:rPr>
              <a:t>l</a:t>
            </a:r>
            <a:r>
              <a:rPr sz="2500" b="1" spc="275" dirty="0">
                <a:latin typeface="Arial"/>
                <a:cs typeface="Arial"/>
              </a:rPr>
              <a:t>i</a:t>
            </a:r>
            <a:r>
              <a:rPr sz="2500" b="1" spc="65" dirty="0">
                <a:latin typeface="Arial"/>
                <a:cs typeface="Arial"/>
              </a:rPr>
              <a:t>s</a:t>
            </a:r>
            <a:r>
              <a:rPr sz="2500" b="1" spc="235" dirty="0">
                <a:latin typeface="Arial"/>
                <a:cs typeface="Arial"/>
              </a:rPr>
              <a:t>a</a:t>
            </a:r>
            <a:r>
              <a:rPr sz="2500" b="1" spc="190" dirty="0">
                <a:latin typeface="Arial"/>
                <a:cs typeface="Arial"/>
              </a:rPr>
              <a:t>n</a:t>
            </a:r>
            <a:r>
              <a:rPr sz="2500" b="1" spc="-180" dirty="0">
                <a:latin typeface="Arial"/>
                <a:cs typeface="Arial"/>
              </a:rPr>
              <a:t>s</a:t>
            </a:r>
            <a:r>
              <a:rPr sz="2500" b="1" dirty="0">
                <a:latin typeface="Arial"/>
                <a:cs typeface="Arial"/>
              </a:rPr>
              <a:t>	</a:t>
            </a:r>
            <a:r>
              <a:rPr sz="2500" spc="315" dirty="0">
                <a:latin typeface="Microsoft Sans Serif"/>
                <a:cs typeface="Microsoft Sans Serif"/>
              </a:rPr>
              <a:t>m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170" dirty="0">
                <a:latin typeface="Microsoft Sans Serif"/>
                <a:cs typeface="Microsoft Sans Serif"/>
              </a:rPr>
              <a:t>z</a:t>
            </a:r>
            <a:r>
              <a:rPr sz="2500" spc="285" dirty="0">
                <a:latin typeface="Microsoft Sans Serif"/>
                <a:cs typeface="Microsoft Sans Serif"/>
              </a:rPr>
              <a:t>un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310" dirty="0">
                <a:latin typeface="Microsoft Sans Serif"/>
                <a:cs typeface="Microsoft Sans Serif"/>
              </a:rPr>
              <a:t>ı</a:t>
            </a:r>
            <a:r>
              <a:rPr sz="2500" spc="285" dirty="0">
                <a:latin typeface="Microsoft Sans Serif"/>
                <a:cs typeface="Microsoft Sans Serif"/>
              </a:rPr>
              <a:t>n</a:t>
            </a:r>
            <a:r>
              <a:rPr sz="2500" spc="310" dirty="0">
                <a:latin typeface="Microsoft Sans Serif"/>
                <a:cs typeface="Microsoft Sans Serif"/>
              </a:rPr>
              <a:t>ı</a:t>
            </a:r>
            <a:r>
              <a:rPr sz="2500" spc="40" dirty="0">
                <a:latin typeface="Microsoft Sans Serif"/>
                <a:cs typeface="Microsoft Sans Serif"/>
              </a:rPr>
              <a:t>n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325" dirty="0">
                <a:latin typeface="Microsoft Sans Serif"/>
                <a:cs typeface="Microsoft Sans Serif"/>
              </a:rPr>
              <a:t>b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110" dirty="0">
                <a:latin typeface="Microsoft Sans Serif"/>
                <a:cs typeface="Microsoft Sans Serif"/>
              </a:rPr>
              <a:t>ş</a:t>
            </a:r>
            <a:r>
              <a:rPr sz="2500" spc="250" dirty="0">
                <a:latin typeface="Microsoft Sans Serif"/>
                <a:cs typeface="Microsoft Sans Serif"/>
              </a:rPr>
              <a:t>v</a:t>
            </a:r>
            <a:r>
              <a:rPr sz="2500" spc="285" dirty="0">
                <a:latin typeface="Microsoft Sans Serif"/>
                <a:cs typeface="Microsoft Sans Serif"/>
              </a:rPr>
              <a:t>u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25" dirty="0">
                <a:latin typeface="Microsoft Sans Serif"/>
                <a:cs typeface="Microsoft Sans Serif"/>
              </a:rPr>
              <a:t>b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325" dirty="0">
                <a:latin typeface="Microsoft Sans Serif"/>
                <a:cs typeface="Microsoft Sans Serif"/>
              </a:rPr>
              <a:t>d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295" dirty="0">
                <a:latin typeface="Microsoft Sans Serif"/>
                <a:cs typeface="Microsoft Sans Serif"/>
              </a:rPr>
              <a:t>ğ</a:t>
            </a:r>
            <a:r>
              <a:rPr sz="2500" spc="65" dirty="0">
                <a:latin typeface="Microsoft Sans Serif"/>
                <a:cs typeface="Microsoft Sans Serif"/>
              </a:rPr>
              <a:t>i  </a:t>
            </a:r>
            <a:r>
              <a:rPr sz="2500" spc="300" dirty="0">
                <a:latin typeface="Microsoft Sans Serif"/>
                <a:cs typeface="Microsoft Sans Serif"/>
              </a:rPr>
              <a:t>eğitim	</a:t>
            </a:r>
            <a:r>
              <a:rPr sz="2500" spc="275" dirty="0">
                <a:latin typeface="Microsoft Sans Serif"/>
                <a:cs typeface="Microsoft Sans Serif"/>
              </a:rPr>
              <a:t>kurumudur.</a:t>
            </a: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2294255" algn="l"/>
                <a:tab pos="5125085" algn="l"/>
                <a:tab pos="6283960" algn="l"/>
                <a:tab pos="6828790" algn="l"/>
              </a:tabLst>
            </a:pPr>
            <a:r>
              <a:rPr sz="2500" spc="175" dirty="0">
                <a:latin typeface="Microsoft Sans Serif"/>
                <a:cs typeface="Microsoft Sans Serif"/>
              </a:rPr>
              <a:t>POMEM’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235" dirty="0">
                <a:latin typeface="Microsoft Sans Serif"/>
                <a:cs typeface="Microsoft Sans Serif"/>
              </a:rPr>
              <a:t>deki	</a:t>
            </a:r>
            <a:r>
              <a:rPr sz="2500" spc="280" dirty="0">
                <a:latin typeface="Microsoft Sans Serif"/>
                <a:cs typeface="Microsoft Sans Serif"/>
              </a:rPr>
              <a:t>eğitim-</a:t>
            </a:r>
            <a:r>
              <a:rPr sz="2500" spc="-409" dirty="0">
                <a:latin typeface="Microsoft Sans Serif"/>
                <a:cs typeface="Microsoft Sans Serif"/>
              </a:rPr>
              <a:t> </a:t>
            </a:r>
            <a:r>
              <a:rPr sz="2500" spc="310" dirty="0">
                <a:latin typeface="Microsoft Sans Serif"/>
                <a:cs typeface="Microsoft Sans Serif"/>
              </a:rPr>
              <a:t>öğretimi	</a:t>
            </a:r>
            <a:r>
              <a:rPr sz="2500" spc="195" dirty="0">
                <a:latin typeface="Microsoft Sans Serif"/>
                <a:cs typeface="Microsoft Sans Serif"/>
              </a:rPr>
              <a:t>başarı	</a:t>
            </a:r>
            <a:r>
              <a:rPr sz="2500" spc="60" dirty="0">
                <a:latin typeface="Microsoft Sans Serif"/>
                <a:cs typeface="Microsoft Sans Serif"/>
              </a:rPr>
              <a:t>i</a:t>
            </a:r>
            <a:r>
              <a:rPr sz="2500" spc="-415" dirty="0">
                <a:latin typeface="Microsoft Sans Serif"/>
                <a:cs typeface="Microsoft Sans Serif"/>
              </a:rPr>
              <a:t> </a:t>
            </a:r>
            <a:r>
              <a:rPr sz="2500" spc="180" dirty="0">
                <a:latin typeface="Microsoft Sans Serif"/>
                <a:cs typeface="Microsoft Sans Serif"/>
              </a:rPr>
              <a:t>le	</a:t>
            </a:r>
            <a:r>
              <a:rPr sz="2500" spc="245" dirty="0">
                <a:latin typeface="Microsoft Sans Serif"/>
                <a:cs typeface="Microsoft Sans Serif"/>
              </a:rPr>
              <a:t>tamamlayan</a:t>
            </a:r>
            <a:endParaRPr sz="2500">
              <a:latin typeface="Microsoft Sans Serif"/>
              <a:cs typeface="Microsoft Sans Serif"/>
            </a:endParaRPr>
          </a:p>
          <a:p>
            <a:pPr marL="12700" marR="314325">
              <a:lnSpc>
                <a:spcPct val="114999"/>
              </a:lnSpc>
              <a:tabLst>
                <a:tab pos="2111375" algn="l"/>
                <a:tab pos="2554605" algn="l"/>
                <a:tab pos="3462654" algn="l"/>
                <a:tab pos="3544570" algn="l"/>
                <a:tab pos="4755515" algn="l"/>
                <a:tab pos="5944870" algn="l"/>
                <a:tab pos="6654165" algn="l"/>
                <a:tab pos="7902575" algn="l"/>
              </a:tabLst>
            </a:pPr>
            <a:r>
              <a:rPr sz="2500" spc="325" dirty="0">
                <a:latin typeface="Microsoft Sans Serif"/>
                <a:cs typeface="Microsoft Sans Serif"/>
              </a:rPr>
              <a:t>ö</a:t>
            </a:r>
            <a:r>
              <a:rPr sz="2500" spc="295" dirty="0">
                <a:latin typeface="Microsoft Sans Serif"/>
                <a:cs typeface="Microsoft Sans Serif"/>
              </a:rPr>
              <a:t>ğ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285" dirty="0">
                <a:latin typeface="Microsoft Sans Serif"/>
                <a:cs typeface="Microsoft Sans Serif"/>
              </a:rPr>
              <a:t>n</a:t>
            </a:r>
            <a:r>
              <a:rPr sz="2500" spc="155" dirty="0">
                <a:latin typeface="Microsoft Sans Serif"/>
                <a:cs typeface="Microsoft Sans Serif"/>
              </a:rPr>
              <a:t>c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5" dirty="0">
                <a:latin typeface="Microsoft Sans Serif"/>
                <a:cs typeface="Microsoft Sans Serif"/>
              </a:rPr>
              <a:t>e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340" dirty="0">
                <a:latin typeface="Microsoft Sans Serif"/>
                <a:cs typeface="Microsoft Sans Serif"/>
              </a:rPr>
              <a:t>M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110" dirty="0">
                <a:latin typeface="Microsoft Sans Serif"/>
                <a:cs typeface="Microsoft Sans Serif"/>
              </a:rPr>
              <a:t>s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300" dirty="0">
                <a:latin typeface="Microsoft Sans Serif"/>
                <a:cs typeface="Microsoft Sans Serif"/>
              </a:rPr>
              <a:t>k</a:t>
            </a:r>
            <a:r>
              <a:rPr sz="2500" spc="60" dirty="0">
                <a:latin typeface="Microsoft Sans Serif"/>
                <a:cs typeface="Microsoft Sans Serif"/>
              </a:rPr>
              <a:t>i</a:t>
            </a:r>
            <a:r>
              <a:rPr sz="2500" dirty="0">
                <a:latin typeface="Microsoft Sans Serif"/>
                <a:cs typeface="Microsoft Sans Serif"/>
              </a:rPr>
              <a:t>		</a:t>
            </a:r>
            <a:r>
              <a:rPr sz="2500" spc="5" dirty="0">
                <a:latin typeface="Microsoft Sans Serif"/>
                <a:cs typeface="Microsoft Sans Serif"/>
              </a:rPr>
              <a:t>E</a:t>
            </a:r>
            <a:r>
              <a:rPr sz="2500" spc="295" dirty="0">
                <a:latin typeface="Microsoft Sans Serif"/>
                <a:cs typeface="Microsoft Sans Serif"/>
              </a:rPr>
              <a:t>ğ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555" dirty="0">
                <a:latin typeface="Microsoft Sans Serif"/>
                <a:cs typeface="Microsoft Sans Serif"/>
              </a:rPr>
              <a:t>t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70" dirty="0">
                <a:latin typeface="Microsoft Sans Serif"/>
                <a:cs typeface="Microsoft Sans Serif"/>
              </a:rPr>
              <a:t>m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85" dirty="0">
                <a:latin typeface="Microsoft Sans Serif"/>
                <a:cs typeface="Microsoft Sans Serif"/>
              </a:rPr>
              <a:t> </a:t>
            </a:r>
            <a:r>
              <a:rPr sz="2500" spc="-95" dirty="0">
                <a:latin typeface="Microsoft Sans Serif"/>
                <a:cs typeface="Microsoft Sans Serif"/>
              </a:rPr>
              <a:t>S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555" dirty="0">
                <a:latin typeface="Microsoft Sans Serif"/>
                <a:cs typeface="Microsoft Sans Serif"/>
              </a:rPr>
              <a:t>t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515" dirty="0">
                <a:latin typeface="Microsoft Sans Serif"/>
                <a:cs typeface="Microsoft Sans Serif"/>
              </a:rPr>
              <a:t>f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300" dirty="0">
                <a:latin typeface="Microsoft Sans Serif"/>
                <a:cs typeface="Microsoft Sans Serif"/>
              </a:rPr>
              <a:t>k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110" dirty="0">
                <a:latin typeface="Microsoft Sans Serif"/>
                <a:cs typeface="Microsoft Sans Serif"/>
              </a:rPr>
              <a:t>s</a:t>
            </a:r>
            <a:r>
              <a:rPr sz="2500" spc="60" dirty="0">
                <a:latin typeface="Microsoft Sans Serif"/>
                <a:cs typeface="Microsoft Sans Serif"/>
              </a:rPr>
              <a:t>ı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250" dirty="0">
                <a:latin typeface="Microsoft Sans Serif"/>
                <a:cs typeface="Microsoft Sans Serif"/>
              </a:rPr>
              <a:t>ve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-80" dirty="0">
                <a:latin typeface="Microsoft Sans Serif"/>
                <a:cs typeface="Microsoft Sans Serif"/>
              </a:rPr>
              <a:t>.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-525" dirty="0">
                <a:latin typeface="Microsoft Sans Serif"/>
                <a:cs typeface="Microsoft Sans Serif"/>
              </a:rPr>
              <a:t> </a:t>
            </a:r>
            <a:r>
              <a:rPr sz="2500" spc="95" dirty="0">
                <a:latin typeface="Microsoft Sans Serif"/>
                <a:cs typeface="Microsoft Sans Serif"/>
              </a:rPr>
              <a:t>P</a:t>
            </a:r>
            <a:r>
              <a:rPr sz="2500" spc="245" dirty="0">
                <a:latin typeface="Microsoft Sans Serif"/>
                <a:cs typeface="Microsoft Sans Serif"/>
              </a:rPr>
              <a:t>O</a:t>
            </a:r>
            <a:r>
              <a:rPr sz="2500" spc="340" dirty="0">
                <a:latin typeface="Microsoft Sans Serif"/>
                <a:cs typeface="Microsoft Sans Serif"/>
              </a:rPr>
              <a:t>M</a:t>
            </a:r>
            <a:r>
              <a:rPr sz="2500" spc="5" dirty="0">
                <a:latin typeface="Microsoft Sans Serif"/>
                <a:cs typeface="Microsoft Sans Serif"/>
              </a:rPr>
              <a:t>E</a:t>
            </a:r>
            <a:r>
              <a:rPr sz="2500" spc="50" dirty="0">
                <a:latin typeface="Microsoft Sans Serif"/>
                <a:cs typeface="Microsoft Sans Serif"/>
              </a:rPr>
              <a:t>M  </a:t>
            </a:r>
            <a:r>
              <a:rPr sz="2500" spc="280" dirty="0">
                <a:latin typeface="Microsoft Sans Serif"/>
                <a:cs typeface="Microsoft Sans Serif"/>
              </a:rPr>
              <a:t>öğrencilerinin	</a:t>
            </a:r>
            <a:r>
              <a:rPr sz="2500" spc="155" dirty="0">
                <a:latin typeface="Microsoft Sans Serif"/>
                <a:cs typeface="Microsoft Sans Serif"/>
              </a:rPr>
              <a:t>aday	</a:t>
            </a:r>
            <a:r>
              <a:rPr sz="2500" spc="260" dirty="0">
                <a:latin typeface="Microsoft Sans Serif"/>
                <a:cs typeface="Microsoft Sans Serif"/>
              </a:rPr>
              <a:t>memur	</a:t>
            </a:r>
            <a:r>
              <a:rPr sz="2500" spc="240" dirty="0">
                <a:latin typeface="Microsoft Sans Serif"/>
                <a:cs typeface="Microsoft Sans Serif"/>
              </a:rPr>
              <a:t>olarak	</a:t>
            </a:r>
            <a:r>
              <a:rPr sz="2500" spc="260" dirty="0">
                <a:latin typeface="Microsoft Sans Serif"/>
                <a:cs typeface="Microsoft Sans Serif"/>
              </a:rPr>
              <a:t>atanmaları	</a:t>
            </a:r>
            <a:r>
              <a:rPr sz="2500" spc="204" dirty="0">
                <a:latin typeface="Microsoft Sans Serif"/>
                <a:cs typeface="Microsoft Sans Serif"/>
              </a:rPr>
              <a:t>için</a:t>
            </a:r>
            <a:endParaRPr sz="2500">
              <a:latin typeface="Microsoft Sans Serif"/>
              <a:cs typeface="Microsoft Sans Serif"/>
            </a:endParaRPr>
          </a:p>
          <a:p>
            <a:pPr marL="12700" marR="601345">
              <a:lnSpc>
                <a:spcPct val="114999"/>
              </a:lnSpc>
              <a:tabLst>
                <a:tab pos="1546225" algn="l"/>
                <a:tab pos="1567815" algn="l"/>
                <a:tab pos="3013710" algn="l"/>
                <a:tab pos="3281045" algn="l"/>
                <a:tab pos="4498975" algn="l"/>
                <a:tab pos="4677410" algn="l"/>
                <a:tab pos="5424170" algn="l"/>
                <a:tab pos="7159625" algn="l"/>
                <a:tab pos="7347584" algn="l"/>
                <a:tab pos="7853045" algn="l"/>
              </a:tabLst>
            </a:pPr>
            <a:r>
              <a:rPr sz="2500" spc="325" dirty="0">
                <a:latin typeface="Microsoft Sans Serif"/>
                <a:cs typeface="Microsoft Sans Serif"/>
              </a:rPr>
              <a:t>ö</a:t>
            </a:r>
            <a:r>
              <a:rPr sz="2500" spc="295" dirty="0">
                <a:latin typeface="Microsoft Sans Serif"/>
                <a:cs typeface="Microsoft Sans Serif"/>
              </a:rPr>
              <a:t>ğ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285" dirty="0">
                <a:latin typeface="Microsoft Sans Serif"/>
                <a:cs typeface="Microsoft Sans Serif"/>
              </a:rPr>
              <a:t>n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70" dirty="0">
                <a:latin typeface="Microsoft Sans Serif"/>
                <a:cs typeface="Microsoft Sans Serif"/>
              </a:rPr>
              <a:t>m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110" dirty="0">
                <a:latin typeface="Microsoft Sans Serif"/>
                <a:cs typeface="Microsoft Sans Serif"/>
              </a:rPr>
              <a:t>s</a:t>
            </a:r>
            <a:r>
              <a:rPr sz="2500" spc="285" dirty="0">
                <a:latin typeface="Microsoft Sans Serif"/>
                <a:cs typeface="Microsoft Sans Serif"/>
              </a:rPr>
              <a:t>ü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110" dirty="0">
                <a:latin typeface="Microsoft Sans Serif"/>
                <a:cs typeface="Microsoft Sans Serif"/>
              </a:rPr>
              <a:t>s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285" dirty="0">
                <a:latin typeface="Microsoft Sans Serif"/>
                <a:cs typeface="Microsoft Sans Serif"/>
              </a:rPr>
              <a:t>n</a:t>
            </a:r>
            <a:r>
              <a:rPr sz="2500" spc="60" dirty="0">
                <a:latin typeface="Microsoft Sans Serif"/>
                <a:cs typeface="Microsoft Sans Serif"/>
              </a:rPr>
              <a:t>i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325" dirty="0">
                <a:latin typeface="Microsoft Sans Serif"/>
                <a:cs typeface="Microsoft Sans Serif"/>
              </a:rPr>
              <a:t>b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110" dirty="0">
                <a:latin typeface="Microsoft Sans Serif"/>
                <a:cs typeface="Microsoft Sans Serif"/>
              </a:rPr>
              <a:t>ş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310" dirty="0">
                <a:latin typeface="Microsoft Sans Serif"/>
                <a:cs typeface="Microsoft Sans Serif"/>
              </a:rPr>
              <a:t>ı</a:t>
            </a:r>
            <a:r>
              <a:rPr sz="2500" spc="235" dirty="0">
                <a:latin typeface="Microsoft Sans Serif"/>
                <a:cs typeface="Microsoft Sans Serif"/>
              </a:rPr>
              <a:t>y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-90" dirty="0">
                <a:latin typeface="Microsoft Sans Serif"/>
                <a:cs typeface="Microsoft Sans Serif"/>
              </a:rPr>
              <a:t>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555" dirty="0">
                <a:latin typeface="Microsoft Sans Serif"/>
                <a:cs typeface="Microsoft Sans Serif"/>
              </a:rPr>
              <a:t>t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15" dirty="0">
                <a:latin typeface="Microsoft Sans Serif"/>
                <a:cs typeface="Microsoft Sans Serif"/>
              </a:rPr>
              <a:t>m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15" dirty="0">
                <a:latin typeface="Microsoft Sans Serif"/>
                <a:cs typeface="Microsoft Sans Serif"/>
              </a:rPr>
              <a:t>m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15" dirty="0">
                <a:latin typeface="Microsoft Sans Serif"/>
                <a:cs typeface="Microsoft Sans Serif"/>
              </a:rPr>
              <a:t>m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60" dirty="0">
                <a:latin typeface="Microsoft Sans Serif"/>
                <a:cs typeface="Microsoft Sans Serif"/>
              </a:rPr>
              <a:t>l</a:t>
            </a:r>
            <a:r>
              <a:rPr sz="2500" spc="155" dirty="0">
                <a:latin typeface="Microsoft Sans Serif"/>
                <a:cs typeface="Microsoft Sans Serif"/>
              </a:rPr>
              <a:t>a</a:t>
            </a:r>
            <a:r>
              <a:rPr sz="2500" spc="375" dirty="0">
                <a:latin typeface="Microsoft Sans Serif"/>
                <a:cs typeface="Microsoft Sans Serif"/>
              </a:rPr>
              <a:t>r</a:t>
            </a:r>
            <a:r>
              <a:rPr sz="2500" spc="60" dirty="0">
                <a:latin typeface="Microsoft Sans Serif"/>
                <a:cs typeface="Microsoft Sans Serif"/>
              </a:rPr>
              <a:t>ı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250" dirty="0">
                <a:latin typeface="Microsoft Sans Serif"/>
                <a:cs typeface="Microsoft Sans Serif"/>
              </a:rPr>
              <a:t>v</a:t>
            </a:r>
            <a:r>
              <a:rPr sz="2500" spc="5" dirty="0">
                <a:latin typeface="Microsoft Sans Serif"/>
                <a:cs typeface="Microsoft Sans Serif"/>
              </a:rPr>
              <a:t>e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250" dirty="0">
                <a:latin typeface="Microsoft Sans Serif"/>
                <a:cs typeface="Microsoft Sans Serif"/>
              </a:rPr>
              <a:t>e</a:t>
            </a:r>
            <a:r>
              <a:rPr sz="2500" spc="295" dirty="0">
                <a:latin typeface="Microsoft Sans Serif"/>
                <a:cs typeface="Microsoft Sans Serif"/>
              </a:rPr>
              <a:t>ğ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555" dirty="0">
                <a:latin typeface="Microsoft Sans Serif"/>
                <a:cs typeface="Microsoft Sans Serif"/>
              </a:rPr>
              <a:t>t</a:t>
            </a:r>
            <a:r>
              <a:rPr sz="2500" spc="310" dirty="0">
                <a:latin typeface="Microsoft Sans Serif"/>
                <a:cs typeface="Microsoft Sans Serif"/>
              </a:rPr>
              <a:t>i</a:t>
            </a:r>
            <a:r>
              <a:rPr sz="2500" spc="35" dirty="0">
                <a:latin typeface="Microsoft Sans Serif"/>
                <a:cs typeface="Microsoft Sans Serif"/>
              </a:rPr>
              <a:t>m  </a:t>
            </a:r>
            <a:r>
              <a:rPr sz="2500" spc="220" dirty="0">
                <a:latin typeface="Microsoft Sans Serif"/>
                <a:cs typeface="Microsoft Sans Serif"/>
              </a:rPr>
              <a:t>sonunda		</a:t>
            </a:r>
            <a:r>
              <a:rPr sz="2500" spc="210" dirty="0">
                <a:latin typeface="Microsoft Sans Serif"/>
                <a:cs typeface="Microsoft Sans Serif"/>
              </a:rPr>
              <a:t>yapılacak	</a:t>
            </a:r>
            <a:r>
              <a:rPr sz="2500" spc="300" dirty="0">
                <a:latin typeface="Microsoft Sans Serif"/>
                <a:cs typeface="Microsoft Sans Serif"/>
              </a:rPr>
              <a:t>eğitim	</a:t>
            </a:r>
            <a:r>
              <a:rPr sz="2500" spc="190" dirty="0">
                <a:latin typeface="Microsoft Sans Serif"/>
                <a:cs typeface="Microsoft Sans Serif"/>
              </a:rPr>
              <a:t>sonu	</a:t>
            </a:r>
            <a:r>
              <a:rPr sz="2500" spc="215" dirty="0">
                <a:latin typeface="Microsoft Sans Serif"/>
                <a:cs typeface="Microsoft Sans Serif"/>
              </a:rPr>
              <a:t>sınavında	</a:t>
            </a:r>
            <a:r>
              <a:rPr sz="2500" spc="229" dirty="0">
                <a:latin typeface="Microsoft Sans Serif"/>
                <a:cs typeface="Microsoft Sans Serif"/>
              </a:rPr>
              <a:t>başarılı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539875" algn="l"/>
              </a:tabLst>
            </a:pPr>
            <a:r>
              <a:rPr sz="2500" spc="265" dirty="0">
                <a:latin typeface="Microsoft Sans Serif"/>
                <a:cs typeface="Microsoft Sans Serif"/>
              </a:rPr>
              <a:t>olmaları	</a:t>
            </a:r>
            <a:r>
              <a:rPr sz="2500" spc="295" dirty="0">
                <a:latin typeface="Microsoft Sans Serif"/>
                <a:cs typeface="Microsoft Sans Serif"/>
              </a:rPr>
              <a:t>şarttır.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76454" y="0"/>
            <a:ext cx="661034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507" y="3612460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507" y="5069785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507" y="7498660"/>
            <a:ext cx="104775" cy="1047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0097" y="3336756"/>
            <a:ext cx="10043795" cy="488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87070">
              <a:lnSpc>
                <a:spcPct val="115900"/>
              </a:lnSpc>
              <a:spcBef>
                <a:spcPts val="95"/>
              </a:spcBef>
            </a:pPr>
            <a:r>
              <a:rPr sz="2750" spc="15" dirty="0">
                <a:latin typeface="Microsoft Sans Serif"/>
                <a:cs typeface="Microsoft Sans Serif"/>
              </a:rPr>
              <a:t>Polis </a:t>
            </a:r>
            <a:r>
              <a:rPr sz="2750" spc="40" dirty="0">
                <a:latin typeface="Microsoft Sans Serif"/>
                <a:cs typeface="Microsoft Sans Serif"/>
              </a:rPr>
              <a:t>Akademisi </a:t>
            </a:r>
            <a:r>
              <a:rPr sz="2750" spc="55" dirty="0">
                <a:latin typeface="Microsoft Sans Serif"/>
                <a:cs typeface="Microsoft Sans Serif"/>
              </a:rPr>
              <a:t>resmî sitesi </a:t>
            </a:r>
            <a:r>
              <a:rPr sz="2750" spc="70" dirty="0">
                <a:latin typeface="Microsoft Sans Serif"/>
                <a:cs typeface="Microsoft Sans Serif"/>
              </a:rPr>
              <a:t>üzerinden </a:t>
            </a:r>
            <a:r>
              <a:rPr sz="2750" spc="40" dirty="0">
                <a:latin typeface="Microsoft Sans Serif"/>
                <a:cs typeface="Microsoft Sans Serif"/>
              </a:rPr>
              <a:t>başvuru </a:t>
            </a:r>
            <a:r>
              <a:rPr sz="2750" spc="35" dirty="0">
                <a:latin typeface="Microsoft Sans Serif"/>
                <a:cs typeface="Microsoft Sans Serif"/>
              </a:rPr>
              <a:t>yapılması </a:t>
            </a:r>
            <a:r>
              <a:rPr sz="2750" spc="40" dirty="0">
                <a:latin typeface="Microsoft Sans Serif"/>
                <a:cs typeface="Microsoft Sans Serif"/>
              </a:rPr>
              <a:t> </a:t>
            </a:r>
            <a:r>
              <a:rPr sz="2750" spc="95" dirty="0">
                <a:latin typeface="Microsoft Sans Serif"/>
                <a:cs typeface="Microsoft Sans Serif"/>
              </a:rPr>
              <a:t>gerekmektedir.</a:t>
            </a:r>
            <a:r>
              <a:rPr sz="2750" spc="-35" dirty="0">
                <a:latin typeface="Microsoft Sans Serif"/>
                <a:cs typeface="Microsoft Sans Serif"/>
              </a:rPr>
              <a:t> </a:t>
            </a:r>
            <a:r>
              <a:rPr sz="2750" spc="45" dirty="0">
                <a:latin typeface="Microsoft Sans Serif"/>
                <a:cs typeface="Microsoft Sans Serif"/>
              </a:rPr>
              <a:t>Ön</a:t>
            </a:r>
            <a:r>
              <a:rPr sz="2750" spc="-35" dirty="0">
                <a:latin typeface="Microsoft Sans Serif"/>
                <a:cs typeface="Microsoft Sans Serif"/>
              </a:rPr>
              <a:t> </a:t>
            </a:r>
            <a:r>
              <a:rPr sz="2750" spc="40" dirty="0">
                <a:latin typeface="Microsoft Sans Serif"/>
                <a:cs typeface="Microsoft Sans Serif"/>
              </a:rPr>
              <a:t>başvuruyu</a:t>
            </a:r>
            <a:r>
              <a:rPr sz="2750" spc="-30" dirty="0">
                <a:latin typeface="Microsoft Sans Serif"/>
                <a:cs typeface="Microsoft Sans Serif"/>
              </a:rPr>
              <a:t> </a:t>
            </a:r>
            <a:r>
              <a:rPr sz="2750" spc="30" dirty="0">
                <a:latin typeface="Microsoft Sans Serif"/>
                <a:cs typeface="Microsoft Sans Serif"/>
              </a:rPr>
              <a:t>geçen</a:t>
            </a:r>
            <a:r>
              <a:rPr sz="2750" spc="-35" dirty="0">
                <a:latin typeface="Microsoft Sans Serif"/>
                <a:cs typeface="Microsoft Sans Serif"/>
              </a:rPr>
              <a:t> </a:t>
            </a:r>
            <a:r>
              <a:rPr sz="2750" spc="35" dirty="0">
                <a:latin typeface="Microsoft Sans Serif"/>
                <a:cs typeface="Microsoft Sans Serif"/>
              </a:rPr>
              <a:t>adaylardan</a:t>
            </a:r>
            <a:r>
              <a:rPr sz="2750" spc="-35" dirty="0">
                <a:latin typeface="Microsoft Sans Serif"/>
                <a:cs typeface="Microsoft Sans Serif"/>
              </a:rPr>
              <a:t> </a:t>
            </a:r>
            <a:r>
              <a:rPr sz="2750" spc="40" dirty="0">
                <a:latin typeface="Microsoft Sans Serif"/>
                <a:cs typeface="Microsoft Sans Serif"/>
              </a:rPr>
              <a:t>kılavuzda </a:t>
            </a:r>
            <a:r>
              <a:rPr sz="2750" spc="-715" dirty="0">
                <a:latin typeface="Microsoft Sans Serif"/>
                <a:cs typeface="Microsoft Sans Serif"/>
              </a:rPr>
              <a:t> </a:t>
            </a:r>
            <a:r>
              <a:rPr sz="2750" spc="110" dirty="0">
                <a:latin typeface="Microsoft Sans Serif"/>
                <a:cs typeface="Microsoft Sans Serif"/>
              </a:rPr>
              <a:t>ayrıntılı</a:t>
            </a:r>
            <a:r>
              <a:rPr sz="2750" spc="-55" dirty="0">
                <a:latin typeface="Microsoft Sans Serif"/>
                <a:cs typeface="Microsoft Sans Serif"/>
              </a:rPr>
              <a:t> </a:t>
            </a:r>
            <a:r>
              <a:rPr sz="2750" spc="65" dirty="0">
                <a:latin typeface="Microsoft Sans Serif"/>
                <a:cs typeface="Microsoft Sans Serif"/>
              </a:rPr>
              <a:t>olarak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125" dirty="0">
                <a:latin typeface="Microsoft Sans Serif"/>
                <a:cs typeface="Microsoft Sans Serif"/>
              </a:rPr>
              <a:t>belirtilen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95" dirty="0">
                <a:latin typeface="Microsoft Sans Serif"/>
                <a:cs typeface="Microsoft Sans Serif"/>
              </a:rPr>
              <a:t>belgeler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100" dirty="0">
                <a:latin typeface="Microsoft Sans Serif"/>
                <a:cs typeface="Microsoft Sans Serif"/>
              </a:rPr>
              <a:t>istenmektedir.</a:t>
            </a:r>
            <a:endParaRPr sz="2750">
              <a:latin typeface="Microsoft Sans Serif"/>
              <a:cs typeface="Microsoft Sans Serif"/>
            </a:endParaRPr>
          </a:p>
          <a:p>
            <a:pPr marL="12700" marR="325120">
              <a:lnSpc>
                <a:spcPct val="115900"/>
              </a:lnSpc>
            </a:pPr>
            <a:r>
              <a:rPr sz="2750" spc="45" dirty="0">
                <a:latin typeface="Microsoft Sans Serif"/>
                <a:cs typeface="Microsoft Sans Serif"/>
              </a:rPr>
              <a:t>Adaylar </a:t>
            </a:r>
            <a:r>
              <a:rPr sz="2750" spc="-15" dirty="0">
                <a:latin typeface="Microsoft Sans Serif"/>
                <a:cs typeface="Microsoft Sans Serif"/>
              </a:rPr>
              <a:t>POMEM </a:t>
            </a:r>
            <a:r>
              <a:rPr sz="2750" spc="30" dirty="0">
                <a:latin typeface="Microsoft Sans Serif"/>
                <a:cs typeface="Microsoft Sans Serif"/>
              </a:rPr>
              <a:t>sınavlarına </a:t>
            </a:r>
            <a:r>
              <a:rPr sz="2750" spc="90" dirty="0">
                <a:latin typeface="Microsoft Sans Serif"/>
                <a:cs typeface="Microsoft Sans Serif"/>
              </a:rPr>
              <a:t>girmeden </a:t>
            </a:r>
            <a:r>
              <a:rPr sz="2750" spc="35" dirty="0">
                <a:latin typeface="Microsoft Sans Serif"/>
                <a:cs typeface="Microsoft Sans Serif"/>
              </a:rPr>
              <a:t>önce </a:t>
            </a:r>
            <a:r>
              <a:rPr sz="2750" spc="45" dirty="0">
                <a:latin typeface="Microsoft Sans Serif"/>
                <a:cs typeface="Microsoft Sans Serif"/>
              </a:rPr>
              <a:t>Ön </a:t>
            </a:r>
            <a:r>
              <a:rPr sz="2750" dirty="0">
                <a:latin typeface="Microsoft Sans Serif"/>
                <a:cs typeface="Microsoft Sans Serif"/>
              </a:rPr>
              <a:t>Sağlık </a:t>
            </a:r>
            <a:r>
              <a:rPr sz="2750" spc="5" dirty="0">
                <a:latin typeface="Microsoft Sans Serif"/>
                <a:cs typeface="Microsoft Sans Serif"/>
              </a:rPr>
              <a:t> </a:t>
            </a:r>
            <a:r>
              <a:rPr sz="2750" spc="125" dirty="0">
                <a:latin typeface="Microsoft Sans Serif"/>
                <a:cs typeface="Microsoft Sans Serif"/>
              </a:rPr>
              <a:t>Kontrolü </a:t>
            </a:r>
            <a:r>
              <a:rPr sz="2750" spc="45" dirty="0">
                <a:latin typeface="Microsoft Sans Serif"/>
                <a:cs typeface="Microsoft Sans Serif"/>
              </a:rPr>
              <a:t>Komisyonu </a:t>
            </a:r>
            <a:r>
              <a:rPr sz="2750" spc="100" dirty="0">
                <a:latin typeface="Microsoft Sans Serif"/>
                <a:cs typeface="Microsoft Sans Serif"/>
              </a:rPr>
              <a:t>tarafından </a:t>
            </a:r>
            <a:r>
              <a:rPr sz="2750" spc="90" dirty="0">
                <a:latin typeface="Microsoft Sans Serif"/>
                <a:cs typeface="Microsoft Sans Serif"/>
              </a:rPr>
              <a:t>ön </a:t>
            </a:r>
            <a:r>
              <a:rPr sz="2750" spc="35" dirty="0">
                <a:latin typeface="Microsoft Sans Serif"/>
                <a:cs typeface="Microsoft Sans Serif"/>
              </a:rPr>
              <a:t>sağlık </a:t>
            </a:r>
            <a:r>
              <a:rPr sz="2750" spc="120" dirty="0">
                <a:latin typeface="Microsoft Sans Serif"/>
                <a:cs typeface="Microsoft Sans Serif"/>
              </a:rPr>
              <a:t>kontrolünden </a:t>
            </a:r>
            <a:r>
              <a:rPr sz="2750" spc="125" dirty="0">
                <a:latin typeface="Microsoft Sans Serif"/>
                <a:cs typeface="Microsoft Sans Serif"/>
              </a:rPr>
              <a:t> </a:t>
            </a:r>
            <a:r>
              <a:rPr sz="2750" spc="75" dirty="0">
                <a:latin typeface="Microsoft Sans Serif"/>
                <a:cs typeface="Microsoft Sans Serif"/>
              </a:rPr>
              <a:t>geçirilir. </a:t>
            </a:r>
            <a:r>
              <a:rPr sz="2750" spc="45" dirty="0">
                <a:latin typeface="Microsoft Sans Serif"/>
                <a:cs typeface="Microsoft Sans Serif"/>
              </a:rPr>
              <a:t>Ön </a:t>
            </a:r>
            <a:r>
              <a:rPr sz="2750" dirty="0">
                <a:latin typeface="Microsoft Sans Serif"/>
                <a:cs typeface="Microsoft Sans Serif"/>
              </a:rPr>
              <a:t>Sağlık </a:t>
            </a:r>
            <a:r>
              <a:rPr sz="2750" spc="125" dirty="0">
                <a:latin typeface="Microsoft Sans Serif"/>
                <a:cs typeface="Microsoft Sans Serif"/>
              </a:rPr>
              <a:t>Kontrolü </a:t>
            </a:r>
            <a:r>
              <a:rPr sz="2750" spc="45" dirty="0">
                <a:latin typeface="Microsoft Sans Serif"/>
                <a:cs typeface="Microsoft Sans Serif"/>
              </a:rPr>
              <a:t>Komisyonu </a:t>
            </a:r>
            <a:r>
              <a:rPr sz="2750" spc="100" dirty="0">
                <a:latin typeface="Microsoft Sans Serif"/>
                <a:cs typeface="Microsoft Sans Serif"/>
              </a:rPr>
              <a:t>tarafından </a:t>
            </a:r>
            <a:r>
              <a:rPr sz="2750" spc="55" dirty="0">
                <a:latin typeface="Microsoft Sans Serif"/>
                <a:cs typeface="Microsoft Sans Serif"/>
              </a:rPr>
              <a:t>“Polis </a:t>
            </a:r>
            <a:r>
              <a:rPr sz="2750" spc="60" dirty="0">
                <a:latin typeface="Microsoft Sans Serif"/>
                <a:cs typeface="Microsoft Sans Serif"/>
              </a:rPr>
              <a:t> </a:t>
            </a:r>
            <a:r>
              <a:rPr sz="2750" spc="50" dirty="0">
                <a:latin typeface="Microsoft Sans Serif"/>
                <a:cs typeface="Microsoft Sans Serif"/>
              </a:rPr>
              <a:t>Meslek</a:t>
            </a:r>
            <a:r>
              <a:rPr sz="2750" spc="-55" dirty="0">
                <a:latin typeface="Microsoft Sans Serif"/>
                <a:cs typeface="Microsoft Sans Serif"/>
              </a:rPr>
              <a:t> </a:t>
            </a:r>
            <a:r>
              <a:rPr sz="2750" spc="85" dirty="0">
                <a:latin typeface="Microsoft Sans Serif"/>
                <a:cs typeface="Microsoft Sans Serif"/>
              </a:rPr>
              <a:t>Eğitim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70" dirty="0">
                <a:latin typeface="Microsoft Sans Serif"/>
                <a:cs typeface="Microsoft Sans Serif"/>
              </a:rPr>
              <a:t>Merkezi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60" dirty="0">
                <a:latin typeface="Microsoft Sans Serif"/>
                <a:cs typeface="Microsoft Sans Serif"/>
              </a:rPr>
              <a:t>Öğrenci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35" dirty="0">
                <a:latin typeface="Microsoft Sans Serif"/>
                <a:cs typeface="Microsoft Sans Serif"/>
              </a:rPr>
              <a:t>Adayı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135" dirty="0">
                <a:latin typeface="Microsoft Sans Serif"/>
                <a:cs typeface="Microsoft Sans Serif"/>
              </a:rPr>
              <a:t>Olur”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60" dirty="0">
                <a:latin typeface="Microsoft Sans Serif"/>
                <a:cs typeface="Microsoft Sans Serif"/>
              </a:rPr>
              <a:t>kararı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80" dirty="0">
                <a:latin typeface="Microsoft Sans Serif"/>
                <a:cs typeface="Microsoft Sans Serif"/>
              </a:rPr>
              <a:t>verilenler, </a:t>
            </a:r>
            <a:r>
              <a:rPr sz="2750" spc="-715" dirty="0">
                <a:latin typeface="Microsoft Sans Serif"/>
                <a:cs typeface="Microsoft Sans Serif"/>
              </a:rPr>
              <a:t> </a:t>
            </a:r>
            <a:r>
              <a:rPr sz="2750" spc="100" dirty="0">
                <a:latin typeface="Microsoft Sans Serif"/>
                <a:cs typeface="Microsoft Sans Serif"/>
              </a:rPr>
              <a:t>fiziki</a:t>
            </a:r>
            <a:r>
              <a:rPr sz="2750" spc="-55" dirty="0">
                <a:latin typeface="Microsoft Sans Serif"/>
                <a:cs typeface="Microsoft Sans Serif"/>
              </a:rPr>
              <a:t> </a:t>
            </a:r>
            <a:r>
              <a:rPr sz="2750" spc="120" dirty="0">
                <a:latin typeface="Microsoft Sans Serif"/>
                <a:cs typeface="Microsoft Sans Serif"/>
              </a:rPr>
              <a:t>yeterlilik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10" dirty="0">
                <a:latin typeface="Microsoft Sans Serif"/>
                <a:cs typeface="Microsoft Sans Serif"/>
              </a:rPr>
              <a:t>sınavına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70" dirty="0">
                <a:latin typeface="Microsoft Sans Serif"/>
                <a:cs typeface="Microsoft Sans Serif"/>
              </a:rPr>
              <a:t>alınırlar.</a:t>
            </a:r>
            <a:endParaRPr sz="2750">
              <a:latin typeface="Microsoft Sans Serif"/>
              <a:cs typeface="Microsoft Sans Serif"/>
            </a:endParaRPr>
          </a:p>
          <a:p>
            <a:pPr marL="12700" marR="5080">
              <a:lnSpc>
                <a:spcPct val="115900"/>
              </a:lnSpc>
            </a:pPr>
            <a:r>
              <a:rPr sz="2750" spc="20" dirty="0">
                <a:latin typeface="Microsoft Sans Serif"/>
                <a:cs typeface="Microsoft Sans Serif"/>
              </a:rPr>
              <a:t>Fiziki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120" dirty="0">
                <a:latin typeface="Microsoft Sans Serif"/>
                <a:cs typeface="Microsoft Sans Serif"/>
              </a:rPr>
              <a:t>yeterlilik</a:t>
            </a:r>
            <a:r>
              <a:rPr sz="2750" spc="-45" dirty="0">
                <a:latin typeface="Microsoft Sans Serif"/>
                <a:cs typeface="Microsoft Sans Serif"/>
              </a:rPr>
              <a:t> </a:t>
            </a:r>
            <a:r>
              <a:rPr sz="2750" spc="25" dirty="0">
                <a:latin typeface="Microsoft Sans Serif"/>
                <a:cs typeface="Microsoft Sans Serif"/>
              </a:rPr>
              <a:t>sınavında</a:t>
            </a:r>
            <a:r>
              <a:rPr sz="2750" spc="-45" dirty="0">
                <a:latin typeface="Microsoft Sans Serif"/>
                <a:cs typeface="Microsoft Sans Serif"/>
              </a:rPr>
              <a:t> </a:t>
            </a:r>
            <a:r>
              <a:rPr sz="2750" spc="45" dirty="0">
                <a:latin typeface="Microsoft Sans Serif"/>
                <a:cs typeface="Microsoft Sans Serif"/>
              </a:rPr>
              <a:t>başarılı</a:t>
            </a:r>
            <a:r>
              <a:rPr sz="2750" spc="-45" dirty="0">
                <a:latin typeface="Microsoft Sans Serif"/>
                <a:cs typeface="Microsoft Sans Serif"/>
              </a:rPr>
              <a:t> </a:t>
            </a:r>
            <a:r>
              <a:rPr sz="2750" spc="65" dirty="0">
                <a:latin typeface="Microsoft Sans Serif"/>
                <a:cs typeface="Microsoft Sans Serif"/>
              </a:rPr>
              <a:t>olan</a:t>
            </a:r>
            <a:r>
              <a:rPr sz="2750" spc="-45" dirty="0">
                <a:latin typeface="Microsoft Sans Serif"/>
                <a:cs typeface="Microsoft Sans Serif"/>
              </a:rPr>
              <a:t> </a:t>
            </a:r>
            <a:r>
              <a:rPr sz="2750" spc="35" dirty="0">
                <a:latin typeface="Microsoft Sans Serif"/>
                <a:cs typeface="Microsoft Sans Serif"/>
              </a:rPr>
              <a:t>adaylar</a:t>
            </a:r>
            <a:r>
              <a:rPr sz="2750" spc="-50" dirty="0">
                <a:latin typeface="Microsoft Sans Serif"/>
                <a:cs typeface="Microsoft Sans Serif"/>
              </a:rPr>
              <a:t> </a:t>
            </a:r>
            <a:r>
              <a:rPr sz="2750" spc="90" dirty="0">
                <a:latin typeface="Microsoft Sans Serif"/>
                <a:cs typeface="Microsoft Sans Serif"/>
              </a:rPr>
              <a:t>mülakat</a:t>
            </a:r>
            <a:r>
              <a:rPr sz="2750" spc="-45" dirty="0">
                <a:latin typeface="Microsoft Sans Serif"/>
                <a:cs typeface="Microsoft Sans Serif"/>
              </a:rPr>
              <a:t> </a:t>
            </a:r>
            <a:r>
              <a:rPr sz="2750" spc="10" dirty="0">
                <a:latin typeface="Microsoft Sans Serif"/>
                <a:cs typeface="Microsoft Sans Serif"/>
              </a:rPr>
              <a:t>sınavına </a:t>
            </a:r>
            <a:r>
              <a:rPr sz="2750" spc="-715" dirty="0">
                <a:latin typeface="Microsoft Sans Serif"/>
                <a:cs typeface="Microsoft Sans Serif"/>
              </a:rPr>
              <a:t> </a:t>
            </a:r>
            <a:r>
              <a:rPr sz="2750" spc="125" dirty="0">
                <a:latin typeface="Microsoft Sans Serif"/>
                <a:cs typeface="Microsoft Sans Serif"/>
              </a:rPr>
              <a:t>tabi</a:t>
            </a:r>
            <a:r>
              <a:rPr sz="2750" spc="-55" dirty="0">
                <a:latin typeface="Microsoft Sans Serif"/>
                <a:cs typeface="Microsoft Sans Serif"/>
              </a:rPr>
              <a:t> </a:t>
            </a:r>
            <a:r>
              <a:rPr sz="2750" spc="130" dirty="0">
                <a:latin typeface="Microsoft Sans Serif"/>
                <a:cs typeface="Microsoft Sans Serif"/>
              </a:rPr>
              <a:t>tutulurlar.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1957" y="2040327"/>
            <a:ext cx="3557904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50" b="1" spc="-40" dirty="0">
                <a:latin typeface="Arial"/>
                <a:cs typeface="Arial"/>
              </a:rPr>
              <a:t>Başvuru</a:t>
            </a:r>
            <a:r>
              <a:rPr sz="3850" b="1" spc="-145" dirty="0">
                <a:latin typeface="Arial"/>
                <a:cs typeface="Arial"/>
              </a:rPr>
              <a:t> </a:t>
            </a:r>
            <a:r>
              <a:rPr sz="3850" b="1" spc="-20" dirty="0">
                <a:latin typeface="Arial"/>
                <a:cs typeface="Arial"/>
              </a:rPr>
              <a:t>Süreci</a:t>
            </a:r>
            <a:endParaRPr sz="3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777" y="4146789"/>
            <a:ext cx="407162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0" spc="1355" dirty="0">
                <a:latin typeface="Trebuchet MS"/>
                <a:cs typeface="Trebuchet MS"/>
              </a:rPr>
              <a:t>Ö</a:t>
            </a:r>
            <a:r>
              <a:rPr sz="7500" spc="1515" dirty="0">
                <a:latin typeface="Trebuchet MS"/>
                <a:cs typeface="Trebuchet MS"/>
              </a:rPr>
              <a:t>N</a:t>
            </a:r>
            <a:r>
              <a:rPr sz="7500" spc="869" dirty="0">
                <a:latin typeface="Trebuchet MS"/>
                <a:cs typeface="Trebuchet MS"/>
              </a:rPr>
              <a:t>E</a:t>
            </a:r>
            <a:r>
              <a:rPr sz="7500" spc="1755" dirty="0">
                <a:latin typeface="Trebuchet MS"/>
                <a:cs typeface="Trebuchet MS"/>
              </a:rPr>
              <a:t>M</a:t>
            </a:r>
            <a:r>
              <a:rPr sz="7500" spc="660" dirty="0">
                <a:latin typeface="Trebuchet MS"/>
                <a:cs typeface="Trebuchet MS"/>
              </a:rPr>
              <a:t>L</a:t>
            </a:r>
            <a:r>
              <a:rPr sz="7500" spc="650" dirty="0">
                <a:latin typeface="Trebuchet MS"/>
                <a:cs typeface="Trebuchet MS"/>
              </a:rPr>
              <a:t>İ  </a:t>
            </a:r>
            <a:r>
              <a:rPr sz="7500" spc="840" dirty="0">
                <a:latin typeface="Trebuchet MS"/>
                <a:cs typeface="Trebuchet MS"/>
              </a:rPr>
              <a:t>BİLGİ</a:t>
            </a:r>
            <a:endParaRPr sz="7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96806" y="1028721"/>
            <a:ext cx="10691495" cy="74930"/>
          </a:xfrm>
          <a:custGeom>
            <a:avLst/>
            <a:gdLst/>
            <a:ahLst/>
            <a:cxnLst/>
            <a:rect l="l" t="t" r="r" b="b"/>
            <a:pathLst>
              <a:path w="10691494" h="74930">
                <a:moveTo>
                  <a:pt x="172418" y="0"/>
                </a:moveTo>
                <a:lnTo>
                  <a:pt x="10691193" y="0"/>
                </a:lnTo>
              </a:path>
              <a:path w="10691494" h="74930">
                <a:moveTo>
                  <a:pt x="0" y="74671"/>
                </a:moveTo>
                <a:lnTo>
                  <a:pt x="4039" y="69744"/>
                </a:lnTo>
                <a:lnTo>
                  <a:pt x="40306" y="40007"/>
                </a:lnTo>
                <a:lnTo>
                  <a:pt x="81292" y="18126"/>
                </a:lnTo>
                <a:lnTo>
                  <a:pt x="125745" y="4617"/>
                </a:lnTo>
                <a:lnTo>
                  <a:pt x="17241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21423" y="2972643"/>
            <a:ext cx="8621395" cy="52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50" spc="-5" dirty="0">
                <a:latin typeface="Microsoft Sans Serif"/>
                <a:cs typeface="Microsoft Sans Serif"/>
              </a:rPr>
              <a:t>Polis</a:t>
            </a:r>
            <a:r>
              <a:rPr sz="3250" spc="-95" dirty="0">
                <a:latin typeface="Microsoft Sans Serif"/>
                <a:cs typeface="Microsoft Sans Serif"/>
              </a:rPr>
              <a:t> </a:t>
            </a:r>
            <a:r>
              <a:rPr sz="3250" spc="30" dirty="0">
                <a:latin typeface="Microsoft Sans Serif"/>
                <a:cs typeface="Microsoft Sans Serif"/>
              </a:rPr>
              <a:t>Meslek</a:t>
            </a:r>
            <a:r>
              <a:rPr sz="3250" spc="-95" dirty="0">
                <a:latin typeface="Microsoft Sans Serif"/>
                <a:cs typeface="Microsoft Sans Serif"/>
              </a:rPr>
              <a:t> </a:t>
            </a:r>
            <a:r>
              <a:rPr sz="3250" spc="25" dirty="0">
                <a:latin typeface="Microsoft Sans Serif"/>
                <a:cs typeface="Microsoft Sans Serif"/>
              </a:rPr>
              <a:t>Yüksekokullarına</a:t>
            </a:r>
            <a:r>
              <a:rPr sz="3250" spc="-90" dirty="0">
                <a:latin typeface="Microsoft Sans Serif"/>
                <a:cs typeface="Microsoft Sans Serif"/>
              </a:rPr>
              <a:t> </a:t>
            </a:r>
            <a:r>
              <a:rPr sz="3250" spc="5" dirty="0">
                <a:latin typeface="Microsoft Sans Serif"/>
                <a:cs typeface="Microsoft Sans Serif"/>
              </a:rPr>
              <a:t>ve</a:t>
            </a:r>
            <a:r>
              <a:rPr sz="3250" spc="-95" dirty="0">
                <a:latin typeface="Microsoft Sans Serif"/>
                <a:cs typeface="Microsoft Sans Serif"/>
              </a:rPr>
              <a:t> </a:t>
            </a:r>
            <a:r>
              <a:rPr sz="3250" spc="-5" dirty="0">
                <a:latin typeface="Microsoft Sans Serif"/>
                <a:cs typeface="Microsoft Sans Serif"/>
              </a:rPr>
              <a:t>Polis</a:t>
            </a:r>
            <a:r>
              <a:rPr sz="3250" spc="-90" dirty="0">
                <a:latin typeface="Microsoft Sans Serif"/>
                <a:cs typeface="Microsoft Sans Serif"/>
              </a:rPr>
              <a:t> </a:t>
            </a:r>
            <a:r>
              <a:rPr sz="3250" spc="30" dirty="0">
                <a:latin typeface="Microsoft Sans Serif"/>
                <a:cs typeface="Microsoft Sans Serif"/>
              </a:rPr>
              <a:t>Meslek</a:t>
            </a:r>
            <a:endParaRPr sz="32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3924" y="3791793"/>
            <a:ext cx="8596630" cy="3796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50" spc="70" dirty="0">
                <a:latin typeface="Microsoft Sans Serif"/>
                <a:cs typeface="Microsoft Sans Serif"/>
              </a:rPr>
              <a:t>Eğitim</a:t>
            </a:r>
            <a:r>
              <a:rPr sz="3250" spc="-110" dirty="0">
                <a:latin typeface="Microsoft Sans Serif"/>
                <a:cs typeface="Microsoft Sans Serif"/>
              </a:rPr>
              <a:t> </a:t>
            </a:r>
            <a:r>
              <a:rPr sz="3250" spc="65" dirty="0">
                <a:latin typeface="Microsoft Sans Serif"/>
                <a:cs typeface="Microsoft Sans Serif"/>
              </a:rPr>
              <a:t>Merkezlerine</a:t>
            </a:r>
            <a:r>
              <a:rPr sz="3250" spc="-105" dirty="0">
                <a:latin typeface="Microsoft Sans Serif"/>
                <a:cs typeface="Microsoft Sans Serif"/>
              </a:rPr>
              <a:t> </a:t>
            </a:r>
            <a:r>
              <a:rPr sz="3250" spc="-10" dirty="0">
                <a:latin typeface="Microsoft Sans Serif"/>
                <a:cs typeface="Microsoft Sans Serif"/>
              </a:rPr>
              <a:t>alınacak</a:t>
            </a:r>
            <a:r>
              <a:rPr sz="3250" spc="-110" dirty="0">
                <a:latin typeface="Microsoft Sans Serif"/>
                <a:cs typeface="Microsoft Sans Serif"/>
              </a:rPr>
              <a:t> </a:t>
            </a:r>
            <a:r>
              <a:rPr sz="3250" b="1" spc="85" dirty="0">
                <a:latin typeface="Arial"/>
                <a:cs typeface="Arial"/>
              </a:rPr>
              <a:t>erkek</a:t>
            </a:r>
            <a:endParaRPr sz="3250">
              <a:latin typeface="Arial"/>
              <a:cs typeface="Arial"/>
            </a:endParaRPr>
          </a:p>
          <a:p>
            <a:pPr marL="12065" marR="5080" indent="-635" algn="ctr">
              <a:lnSpc>
                <a:spcPct val="165400"/>
              </a:lnSpc>
            </a:pPr>
            <a:r>
              <a:rPr sz="3250" spc="70" dirty="0">
                <a:latin typeface="Microsoft Sans Serif"/>
                <a:cs typeface="Microsoft Sans Serif"/>
              </a:rPr>
              <a:t>öğrencilerin </a:t>
            </a:r>
            <a:r>
              <a:rPr sz="3250" b="1" spc="5" dirty="0">
                <a:latin typeface="Arial"/>
                <a:cs typeface="Arial"/>
              </a:rPr>
              <a:t>en </a:t>
            </a:r>
            <a:r>
              <a:rPr sz="3250" b="1" spc="-10" dirty="0">
                <a:latin typeface="Arial"/>
                <a:cs typeface="Arial"/>
              </a:rPr>
              <a:t>az </a:t>
            </a:r>
            <a:r>
              <a:rPr sz="3250" b="1" spc="35" dirty="0">
                <a:latin typeface="Arial"/>
                <a:cs typeface="Arial"/>
              </a:rPr>
              <a:t>167 </a:t>
            </a:r>
            <a:r>
              <a:rPr sz="3250" b="1" spc="-125" dirty="0">
                <a:latin typeface="Arial"/>
                <a:cs typeface="Arial"/>
              </a:rPr>
              <a:t>cm</a:t>
            </a:r>
            <a:r>
              <a:rPr sz="3250" spc="-125" dirty="0">
                <a:latin typeface="Microsoft Sans Serif"/>
                <a:cs typeface="Microsoft Sans Serif"/>
              </a:rPr>
              <a:t>, </a:t>
            </a:r>
            <a:r>
              <a:rPr sz="3250" b="1" dirty="0">
                <a:latin typeface="Arial"/>
                <a:cs typeface="Arial"/>
              </a:rPr>
              <a:t>kadın </a:t>
            </a:r>
            <a:r>
              <a:rPr sz="3250" spc="70" dirty="0">
                <a:latin typeface="Microsoft Sans Serif"/>
                <a:cs typeface="Microsoft Sans Serif"/>
              </a:rPr>
              <a:t>öğrencilerin </a:t>
            </a:r>
            <a:r>
              <a:rPr sz="3250" spc="-850" dirty="0">
                <a:latin typeface="Microsoft Sans Serif"/>
                <a:cs typeface="Microsoft Sans Serif"/>
              </a:rPr>
              <a:t> </a:t>
            </a:r>
            <a:r>
              <a:rPr sz="3250" spc="30" dirty="0">
                <a:latin typeface="Microsoft Sans Serif"/>
                <a:cs typeface="Microsoft Sans Serif"/>
              </a:rPr>
              <a:t>en</a:t>
            </a:r>
            <a:r>
              <a:rPr sz="3250" spc="-95" dirty="0">
                <a:latin typeface="Microsoft Sans Serif"/>
                <a:cs typeface="Microsoft Sans Serif"/>
              </a:rPr>
              <a:t> </a:t>
            </a:r>
            <a:r>
              <a:rPr sz="3250" spc="-105" dirty="0">
                <a:latin typeface="Microsoft Sans Serif"/>
                <a:cs typeface="Microsoft Sans Serif"/>
              </a:rPr>
              <a:t>az</a:t>
            </a:r>
            <a:r>
              <a:rPr sz="3250" spc="-90" dirty="0">
                <a:latin typeface="Microsoft Sans Serif"/>
                <a:cs typeface="Microsoft Sans Serif"/>
              </a:rPr>
              <a:t> </a:t>
            </a:r>
            <a:r>
              <a:rPr sz="3250" b="1" spc="35" dirty="0">
                <a:latin typeface="Arial"/>
                <a:cs typeface="Arial"/>
              </a:rPr>
              <a:t>162</a:t>
            </a:r>
            <a:r>
              <a:rPr sz="3250" b="1" spc="-100" dirty="0">
                <a:latin typeface="Arial"/>
                <a:cs typeface="Arial"/>
              </a:rPr>
              <a:t> </a:t>
            </a:r>
            <a:r>
              <a:rPr sz="3250" b="1" spc="-140" dirty="0">
                <a:latin typeface="Arial"/>
                <a:cs typeface="Arial"/>
              </a:rPr>
              <a:t>cm</a:t>
            </a:r>
            <a:r>
              <a:rPr sz="3250" b="1" spc="-130" dirty="0">
                <a:latin typeface="Arial"/>
                <a:cs typeface="Arial"/>
              </a:rPr>
              <a:t> </a:t>
            </a:r>
            <a:r>
              <a:rPr sz="3250" spc="65" dirty="0">
                <a:latin typeface="Microsoft Sans Serif"/>
                <a:cs typeface="Microsoft Sans Serif"/>
              </a:rPr>
              <a:t>boy</a:t>
            </a:r>
            <a:r>
              <a:rPr sz="3250" spc="-95" dirty="0">
                <a:latin typeface="Microsoft Sans Serif"/>
                <a:cs typeface="Microsoft Sans Serif"/>
              </a:rPr>
              <a:t> </a:t>
            </a:r>
            <a:r>
              <a:rPr sz="3250" spc="40" dirty="0">
                <a:latin typeface="Microsoft Sans Serif"/>
                <a:cs typeface="Microsoft Sans Serif"/>
              </a:rPr>
              <a:t>uzunluğunda</a:t>
            </a:r>
            <a:r>
              <a:rPr sz="3250" spc="-90" dirty="0">
                <a:latin typeface="Microsoft Sans Serif"/>
                <a:cs typeface="Microsoft Sans Serif"/>
              </a:rPr>
              <a:t> </a:t>
            </a:r>
            <a:r>
              <a:rPr sz="3250" spc="65" dirty="0">
                <a:latin typeface="Microsoft Sans Serif"/>
                <a:cs typeface="Microsoft Sans Serif"/>
              </a:rPr>
              <a:t>erkek</a:t>
            </a:r>
            <a:r>
              <a:rPr sz="3250" spc="-90" dirty="0">
                <a:latin typeface="Microsoft Sans Serif"/>
                <a:cs typeface="Microsoft Sans Serif"/>
              </a:rPr>
              <a:t> </a:t>
            </a:r>
            <a:r>
              <a:rPr sz="3250" spc="5" dirty="0">
                <a:latin typeface="Microsoft Sans Serif"/>
                <a:cs typeface="Microsoft Sans Serif"/>
              </a:rPr>
              <a:t>ve</a:t>
            </a:r>
            <a:r>
              <a:rPr sz="3250" spc="-90" dirty="0">
                <a:latin typeface="Microsoft Sans Serif"/>
                <a:cs typeface="Microsoft Sans Serif"/>
              </a:rPr>
              <a:t> </a:t>
            </a:r>
            <a:r>
              <a:rPr sz="3250" spc="40" dirty="0">
                <a:latin typeface="Microsoft Sans Serif"/>
                <a:cs typeface="Microsoft Sans Serif"/>
              </a:rPr>
              <a:t>kadın </a:t>
            </a:r>
            <a:r>
              <a:rPr sz="3250" spc="-850" dirty="0">
                <a:latin typeface="Microsoft Sans Serif"/>
                <a:cs typeface="Microsoft Sans Serif"/>
              </a:rPr>
              <a:t> </a:t>
            </a:r>
            <a:r>
              <a:rPr sz="3250" spc="70" dirty="0">
                <a:latin typeface="Microsoft Sans Serif"/>
                <a:cs typeface="Microsoft Sans Serif"/>
              </a:rPr>
              <a:t>öğrencilerinin</a:t>
            </a:r>
            <a:r>
              <a:rPr sz="3250" spc="-95" dirty="0">
                <a:latin typeface="Microsoft Sans Serif"/>
                <a:cs typeface="Microsoft Sans Serif"/>
              </a:rPr>
              <a:t> </a:t>
            </a:r>
            <a:r>
              <a:rPr sz="3250" spc="55" dirty="0">
                <a:latin typeface="Microsoft Sans Serif"/>
                <a:cs typeface="Microsoft Sans Serif"/>
              </a:rPr>
              <a:t>beden</a:t>
            </a:r>
            <a:r>
              <a:rPr sz="3250" spc="-95" dirty="0">
                <a:latin typeface="Microsoft Sans Serif"/>
                <a:cs typeface="Microsoft Sans Serif"/>
              </a:rPr>
              <a:t> </a:t>
            </a:r>
            <a:r>
              <a:rPr sz="3250" spc="140" dirty="0">
                <a:latin typeface="Microsoft Sans Serif"/>
                <a:cs typeface="Microsoft Sans Serif"/>
              </a:rPr>
              <a:t>kitle</a:t>
            </a:r>
            <a:r>
              <a:rPr sz="3250" spc="-90" dirty="0">
                <a:latin typeface="Microsoft Sans Serif"/>
                <a:cs typeface="Microsoft Sans Serif"/>
              </a:rPr>
              <a:t> </a:t>
            </a:r>
            <a:r>
              <a:rPr sz="3250" spc="45" dirty="0">
                <a:latin typeface="Microsoft Sans Serif"/>
                <a:cs typeface="Microsoft Sans Serif"/>
              </a:rPr>
              <a:t>indeksinin</a:t>
            </a:r>
            <a:r>
              <a:rPr sz="3250" spc="-95" dirty="0">
                <a:latin typeface="Microsoft Sans Serif"/>
                <a:cs typeface="Microsoft Sans Serif"/>
              </a:rPr>
              <a:t> </a:t>
            </a:r>
            <a:r>
              <a:rPr sz="3250" b="1" spc="10" dirty="0">
                <a:latin typeface="Arial"/>
                <a:cs typeface="Arial"/>
              </a:rPr>
              <a:t>18.00-</a:t>
            </a:r>
            <a:endParaRPr sz="3250">
              <a:latin typeface="Arial"/>
              <a:cs typeface="Arial"/>
            </a:endParaRPr>
          </a:p>
          <a:p>
            <a:pPr marL="646430">
              <a:lnSpc>
                <a:spcPct val="100000"/>
              </a:lnSpc>
              <a:spcBef>
                <a:spcPts val="2550"/>
              </a:spcBef>
            </a:pPr>
            <a:r>
              <a:rPr sz="3250" b="1" spc="10" dirty="0">
                <a:latin typeface="Arial"/>
                <a:cs typeface="Arial"/>
              </a:rPr>
              <a:t>27.00</a:t>
            </a:r>
            <a:r>
              <a:rPr sz="3250" b="1" spc="-150" dirty="0">
                <a:latin typeface="Arial"/>
                <a:cs typeface="Arial"/>
              </a:rPr>
              <a:t> </a:t>
            </a:r>
            <a:r>
              <a:rPr sz="3250" spc="40" dirty="0">
                <a:latin typeface="Microsoft Sans Serif"/>
                <a:cs typeface="Microsoft Sans Serif"/>
              </a:rPr>
              <a:t>aralığında</a:t>
            </a:r>
            <a:r>
              <a:rPr sz="3250" spc="-110" dirty="0">
                <a:latin typeface="Microsoft Sans Serif"/>
                <a:cs typeface="Microsoft Sans Serif"/>
              </a:rPr>
              <a:t> </a:t>
            </a:r>
            <a:r>
              <a:rPr sz="3250" spc="25" dirty="0">
                <a:latin typeface="Microsoft Sans Serif"/>
                <a:cs typeface="Microsoft Sans Serif"/>
              </a:rPr>
              <a:t>olması</a:t>
            </a:r>
            <a:r>
              <a:rPr sz="3250" spc="-110" dirty="0">
                <a:latin typeface="Microsoft Sans Serif"/>
                <a:cs typeface="Microsoft Sans Serif"/>
              </a:rPr>
              <a:t> </a:t>
            </a:r>
            <a:r>
              <a:rPr sz="3250" spc="85" dirty="0">
                <a:latin typeface="Microsoft Sans Serif"/>
                <a:cs typeface="Microsoft Sans Serif"/>
              </a:rPr>
              <a:t>gerekmektedir.</a:t>
            </a:r>
            <a:endParaRPr sz="3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36782" y="7149488"/>
            <a:ext cx="430530" cy="1153795"/>
          </a:xfrm>
          <a:custGeom>
            <a:avLst/>
            <a:gdLst/>
            <a:ahLst/>
            <a:cxnLst/>
            <a:rect l="l" t="t" r="r" b="b"/>
            <a:pathLst>
              <a:path w="430530" h="1153795">
                <a:moveTo>
                  <a:pt x="215200" y="1153506"/>
                </a:moveTo>
                <a:lnTo>
                  <a:pt x="153290" y="1130118"/>
                </a:lnTo>
                <a:lnTo>
                  <a:pt x="122125" y="1071729"/>
                </a:lnTo>
                <a:lnTo>
                  <a:pt x="1186" y="244891"/>
                </a:lnTo>
                <a:lnTo>
                  <a:pt x="0" y="197113"/>
                </a:lnTo>
                <a:lnTo>
                  <a:pt x="8874" y="151884"/>
                </a:lnTo>
                <a:lnTo>
                  <a:pt x="26766" y="110382"/>
                </a:lnTo>
                <a:lnTo>
                  <a:pt x="52629" y="73785"/>
                </a:lnTo>
                <a:lnTo>
                  <a:pt x="85419" y="43271"/>
                </a:lnTo>
                <a:lnTo>
                  <a:pt x="124092" y="20016"/>
                </a:lnTo>
                <a:lnTo>
                  <a:pt x="167604" y="5200"/>
                </a:lnTo>
                <a:lnTo>
                  <a:pt x="214909" y="0"/>
                </a:lnTo>
                <a:lnTo>
                  <a:pt x="262257" y="5200"/>
                </a:lnTo>
                <a:lnTo>
                  <a:pt x="305798" y="20016"/>
                </a:lnTo>
                <a:lnTo>
                  <a:pt x="344501" y="43271"/>
                </a:lnTo>
                <a:lnTo>
                  <a:pt x="377335" y="73785"/>
                </a:lnTo>
                <a:lnTo>
                  <a:pt x="403268" y="110382"/>
                </a:lnTo>
                <a:lnTo>
                  <a:pt x="421271" y="151884"/>
                </a:lnTo>
                <a:lnTo>
                  <a:pt x="430313" y="197113"/>
                </a:lnTo>
                <a:lnTo>
                  <a:pt x="429361" y="244891"/>
                </a:lnTo>
                <a:lnTo>
                  <a:pt x="308422" y="1071729"/>
                </a:lnTo>
                <a:lnTo>
                  <a:pt x="277020" y="1130118"/>
                </a:lnTo>
                <a:lnTo>
                  <a:pt x="215200" y="1153506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7423" y="8467718"/>
            <a:ext cx="328930" cy="330200"/>
          </a:xfrm>
          <a:custGeom>
            <a:avLst/>
            <a:gdLst/>
            <a:ahLst/>
            <a:cxnLst/>
            <a:rect l="l" t="t" r="r" b="b"/>
            <a:pathLst>
              <a:path w="328930" h="330200">
                <a:moveTo>
                  <a:pt x="164267" y="329594"/>
                </a:moveTo>
                <a:lnTo>
                  <a:pt x="120541" y="323711"/>
                </a:lnTo>
                <a:lnTo>
                  <a:pt x="81285" y="307108"/>
                </a:lnTo>
                <a:lnTo>
                  <a:pt x="48051" y="281354"/>
                </a:lnTo>
                <a:lnTo>
                  <a:pt x="22390" y="248017"/>
                </a:lnTo>
                <a:lnTo>
                  <a:pt x="5856" y="208666"/>
                </a:lnTo>
                <a:lnTo>
                  <a:pt x="0" y="164870"/>
                </a:lnTo>
                <a:lnTo>
                  <a:pt x="5856" y="121012"/>
                </a:lnTo>
                <a:lnTo>
                  <a:pt x="22390" y="81619"/>
                </a:lnTo>
                <a:lnTo>
                  <a:pt x="48051" y="48257"/>
                </a:lnTo>
                <a:lnTo>
                  <a:pt x="81285" y="22490"/>
                </a:lnTo>
                <a:lnTo>
                  <a:pt x="120541" y="5883"/>
                </a:lnTo>
                <a:lnTo>
                  <a:pt x="164267" y="0"/>
                </a:lnTo>
                <a:lnTo>
                  <a:pt x="207993" y="5883"/>
                </a:lnTo>
                <a:lnTo>
                  <a:pt x="247249" y="22490"/>
                </a:lnTo>
                <a:lnTo>
                  <a:pt x="280484" y="48257"/>
                </a:lnTo>
                <a:lnTo>
                  <a:pt x="306144" y="81619"/>
                </a:lnTo>
                <a:lnTo>
                  <a:pt x="322678" y="121012"/>
                </a:lnTo>
                <a:lnTo>
                  <a:pt x="328535" y="164870"/>
                </a:lnTo>
                <a:lnTo>
                  <a:pt x="322678" y="208666"/>
                </a:lnTo>
                <a:lnTo>
                  <a:pt x="306144" y="248017"/>
                </a:lnTo>
                <a:lnTo>
                  <a:pt x="280484" y="281354"/>
                </a:lnTo>
                <a:lnTo>
                  <a:pt x="247249" y="307108"/>
                </a:lnTo>
                <a:lnTo>
                  <a:pt x="207993" y="323711"/>
                </a:lnTo>
                <a:lnTo>
                  <a:pt x="164267" y="329594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93836"/>
            <a:ext cx="43262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2970" algn="l"/>
              </a:tabLst>
            </a:pPr>
            <a:r>
              <a:rPr sz="5000" b="1" spc="290" dirty="0">
                <a:latin typeface="Arial"/>
                <a:cs typeface="Arial"/>
              </a:rPr>
              <a:t>Sınav	</a:t>
            </a:r>
            <a:r>
              <a:rPr sz="5000" b="1" spc="300" dirty="0">
                <a:latin typeface="Arial"/>
                <a:cs typeface="Arial"/>
              </a:rPr>
              <a:t>puanı;</a:t>
            </a:r>
            <a:endParaRPr sz="5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84532" y="5441949"/>
            <a:ext cx="4535170" cy="38100"/>
          </a:xfrm>
          <a:custGeom>
            <a:avLst/>
            <a:gdLst/>
            <a:ahLst/>
            <a:cxnLst/>
            <a:rect l="l" t="t" r="r" b="b"/>
            <a:pathLst>
              <a:path w="4535170" h="38100">
                <a:moveTo>
                  <a:pt x="4534890" y="0"/>
                </a:moveTo>
                <a:lnTo>
                  <a:pt x="2213191" y="0"/>
                </a:lnTo>
                <a:lnTo>
                  <a:pt x="0" y="0"/>
                </a:lnTo>
                <a:lnTo>
                  <a:pt x="0" y="38100"/>
                </a:lnTo>
                <a:lnTo>
                  <a:pt x="2213191" y="38100"/>
                </a:lnTo>
                <a:lnTo>
                  <a:pt x="4534890" y="38100"/>
                </a:lnTo>
                <a:lnTo>
                  <a:pt x="4534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6000" y="2393934"/>
            <a:ext cx="9733915" cy="37401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426084" algn="l"/>
                <a:tab pos="1858010" algn="l"/>
                <a:tab pos="4099560" algn="l"/>
              </a:tabLst>
            </a:pPr>
            <a:r>
              <a:rPr sz="3500" spc="-200" dirty="0">
                <a:latin typeface="Microsoft Sans Serif"/>
                <a:cs typeface="Microsoft Sans Serif"/>
              </a:rPr>
              <a:t>»	</a:t>
            </a:r>
            <a:r>
              <a:rPr sz="3500" b="1" spc="210" dirty="0">
                <a:latin typeface="Arial"/>
                <a:cs typeface="Arial"/>
              </a:rPr>
              <a:t>K</a:t>
            </a:r>
            <a:r>
              <a:rPr sz="3500" b="1" spc="260" dirty="0">
                <a:latin typeface="Arial"/>
                <a:cs typeface="Arial"/>
              </a:rPr>
              <a:t>P</a:t>
            </a:r>
            <a:r>
              <a:rPr sz="3500" b="1" spc="45" dirty="0">
                <a:latin typeface="Arial"/>
                <a:cs typeface="Arial"/>
              </a:rPr>
              <a:t>S</a:t>
            </a:r>
            <a:r>
              <a:rPr sz="3500" b="1" spc="-300" dirty="0">
                <a:latin typeface="Arial"/>
                <a:cs typeface="Arial"/>
              </a:rPr>
              <a:t>S</a:t>
            </a:r>
            <a:r>
              <a:rPr sz="3500" b="1" dirty="0">
                <a:latin typeface="Arial"/>
                <a:cs typeface="Arial"/>
              </a:rPr>
              <a:t>	</a:t>
            </a:r>
            <a:r>
              <a:rPr sz="3500" spc="459" dirty="0">
                <a:latin typeface="Microsoft Sans Serif"/>
                <a:cs typeface="Microsoft Sans Serif"/>
              </a:rPr>
              <a:t>p</a:t>
            </a:r>
            <a:r>
              <a:rPr sz="3500" spc="405" dirty="0">
                <a:latin typeface="Microsoft Sans Serif"/>
                <a:cs typeface="Microsoft Sans Serif"/>
              </a:rPr>
              <a:t>u</a:t>
            </a:r>
            <a:r>
              <a:rPr sz="3500" spc="225" dirty="0">
                <a:latin typeface="Microsoft Sans Serif"/>
                <a:cs typeface="Microsoft Sans Serif"/>
              </a:rPr>
              <a:t>a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430" dirty="0">
                <a:latin typeface="Microsoft Sans Serif"/>
                <a:cs typeface="Microsoft Sans Serif"/>
              </a:rPr>
              <a:t>ı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430" dirty="0">
                <a:latin typeface="Microsoft Sans Serif"/>
                <a:cs typeface="Microsoft Sans Serif"/>
              </a:rPr>
              <a:t>ı</a:t>
            </a:r>
            <a:r>
              <a:rPr sz="3500" spc="60" dirty="0">
                <a:latin typeface="Microsoft Sans Serif"/>
                <a:cs typeface="Microsoft Sans Serif"/>
              </a:rPr>
              <a:t>n</a:t>
            </a:r>
            <a:r>
              <a:rPr sz="3500" dirty="0">
                <a:latin typeface="Microsoft Sans Serif"/>
                <a:cs typeface="Microsoft Sans Serif"/>
              </a:rPr>
              <a:t>	</a:t>
            </a:r>
            <a:r>
              <a:rPr sz="3500" spc="-110" dirty="0">
                <a:latin typeface="Microsoft Sans Serif"/>
                <a:cs typeface="Microsoft Sans Serif"/>
              </a:rPr>
              <a:t>%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370" dirty="0">
                <a:latin typeface="Microsoft Sans Serif"/>
                <a:cs typeface="Microsoft Sans Serif"/>
              </a:rPr>
              <a:t>2</a:t>
            </a:r>
            <a:r>
              <a:rPr sz="3500" spc="25" dirty="0">
                <a:latin typeface="Microsoft Sans Serif"/>
                <a:cs typeface="Microsoft Sans Serif"/>
              </a:rPr>
              <a:t>5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40" dirty="0">
                <a:latin typeface="Microsoft Sans Serif"/>
                <a:cs typeface="Microsoft Sans Serif"/>
              </a:rPr>
              <a:t>’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85" dirty="0">
                <a:latin typeface="Microsoft Sans Serif"/>
                <a:cs typeface="Microsoft Sans Serif"/>
              </a:rPr>
              <a:t>i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-114" dirty="0">
                <a:latin typeface="Microsoft Sans Serif"/>
                <a:cs typeface="Microsoft Sans Serif"/>
              </a:rPr>
              <a:t>,</a:t>
            </a:r>
            <a:endParaRPr sz="3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6084" algn="l"/>
                <a:tab pos="1963420" algn="l"/>
                <a:tab pos="4500880" algn="l"/>
                <a:tab pos="6048375" algn="l"/>
                <a:tab pos="8289925" algn="l"/>
              </a:tabLst>
            </a:pPr>
            <a:r>
              <a:rPr sz="3500" spc="-200" dirty="0">
                <a:latin typeface="Microsoft Sans Serif"/>
                <a:cs typeface="Microsoft Sans Serif"/>
              </a:rPr>
              <a:t>»	</a:t>
            </a:r>
            <a:r>
              <a:rPr sz="3500" b="1" spc="215" dirty="0">
                <a:latin typeface="Arial"/>
                <a:cs typeface="Arial"/>
              </a:rPr>
              <a:t>F</a:t>
            </a:r>
            <a:r>
              <a:rPr sz="3500" b="1" spc="380" dirty="0">
                <a:latin typeface="Arial"/>
                <a:cs typeface="Arial"/>
              </a:rPr>
              <a:t>i</a:t>
            </a:r>
            <a:r>
              <a:rPr sz="3500" b="1" spc="345" dirty="0">
                <a:latin typeface="Arial"/>
                <a:cs typeface="Arial"/>
              </a:rPr>
              <a:t>z</a:t>
            </a:r>
            <a:r>
              <a:rPr sz="3500" b="1" spc="380" dirty="0">
                <a:latin typeface="Arial"/>
                <a:cs typeface="Arial"/>
              </a:rPr>
              <a:t>i</a:t>
            </a:r>
            <a:r>
              <a:rPr sz="3500" b="1" spc="425" dirty="0">
                <a:latin typeface="Arial"/>
                <a:cs typeface="Arial"/>
              </a:rPr>
              <a:t>k</a:t>
            </a:r>
            <a:r>
              <a:rPr sz="3500" b="1" spc="35" dirty="0">
                <a:latin typeface="Arial"/>
                <a:cs typeface="Arial"/>
              </a:rPr>
              <a:t>i</a:t>
            </a:r>
            <a:r>
              <a:rPr sz="3500" b="1" dirty="0">
                <a:latin typeface="Arial"/>
                <a:cs typeface="Arial"/>
              </a:rPr>
              <a:t>	</a:t>
            </a:r>
            <a:r>
              <a:rPr sz="3500" b="1" spc="310" dirty="0">
                <a:latin typeface="Arial"/>
                <a:cs typeface="Arial"/>
              </a:rPr>
              <a:t>y</a:t>
            </a:r>
            <a:r>
              <a:rPr sz="3500" b="1" spc="440" dirty="0">
                <a:latin typeface="Arial"/>
                <a:cs typeface="Arial"/>
              </a:rPr>
              <a:t>e</a:t>
            </a:r>
            <a:r>
              <a:rPr sz="3500" b="1" spc="730" dirty="0">
                <a:latin typeface="Arial"/>
                <a:cs typeface="Arial"/>
              </a:rPr>
              <a:t>t</a:t>
            </a:r>
            <a:r>
              <a:rPr sz="3500" b="1" spc="440" dirty="0">
                <a:latin typeface="Arial"/>
                <a:cs typeface="Arial"/>
              </a:rPr>
              <a:t>e</a:t>
            </a:r>
            <a:r>
              <a:rPr sz="3500" b="1" spc="455" dirty="0">
                <a:latin typeface="Arial"/>
                <a:cs typeface="Arial"/>
              </a:rPr>
              <a:t>r</a:t>
            </a:r>
            <a:r>
              <a:rPr sz="3500" b="1" spc="475" dirty="0">
                <a:latin typeface="Arial"/>
                <a:cs typeface="Arial"/>
              </a:rPr>
              <a:t>l</a:t>
            </a:r>
            <a:r>
              <a:rPr sz="3500" b="1" spc="380" dirty="0">
                <a:latin typeface="Arial"/>
                <a:cs typeface="Arial"/>
              </a:rPr>
              <a:t>i</a:t>
            </a:r>
            <a:r>
              <a:rPr sz="3500" b="1" spc="475" dirty="0">
                <a:latin typeface="Arial"/>
                <a:cs typeface="Arial"/>
              </a:rPr>
              <a:t>l</a:t>
            </a:r>
            <a:r>
              <a:rPr sz="3500" b="1" spc="380" dirty="0">
                <a:latin typeface="Arial"/>
                <a:cs typeface="Arial"/>
              </a:rPr>
              <a:t>i</a:t>
            </a:r>
            <a:r>
              <a:rPr sz="3500" b="1" spc="80" dirty="0">
                <a:latin typeface="Arial"/>
                <a:cs typeface="Arial"/>
              </a:rPr>
              <a:t>k</a:t>
            </a:r>
            <a:r>
              <a:rPr sz="3500" b="1" dirty="0">
                <a:latin typeface="Arial"/>
                <a:cs typeface="Arial"/>
              </a:rPr>
              <a:t>	</a:t>
            </a:r>
            <a:r>
              <a:rPr sz="3500" spc="155" dirty="0">
                <a:latin typeface="Microsoft Sans Serif"/>
                <a:cs typeface="Microsoft Sans Serif"/>
              </a:rPr>
              <a:t>s</a:t>
            </a:r>
            <a:r>
              <a:rPr sz="3500" spc="430" dirty="0">
                <a:latin typeface="Microsoft Sans Serif"/>
                <a:cs typeface="Microsoft Sans Serif"/>
              </a:rPr>
              <a:t>ı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225" dirty="0">
                <a:latin typeface="Microsoft Sans Serif"/>
                <a:cs typeface="Microsoft Sans Serif"/>
              </a:rPr>
              <a:t>a</a:t>
            </a:r>
            <a:r>
              <a:rPr sz="3500" spc="350" dirty="0">
                <a:latin typeface="Microsoft Sans Serif"/>
                <a:cs typeface="Microsoft Sans Serif"/>
              </a:rPr>
              <a:t>v</a:t>
            </a:r>
            <a:r>
              <a:rPr sz="3500" spc="85" dirty="0">
                <a:latin typeface="Microsoft Sans Serif"/>
                <a:cs typeface="Microsoft Sans Serif"/>
              </a:rPr>
              <a:t>ı</a:t>
            </a:r>
            <a:r>
              <a:rPr sz="3500" dirty="0">
                <a:latin typeface="Microsoft Sans Serif"/>
                <a:cs typeface="Microsoft Sans Serif"/>
              </a:rPr>
              <a:t>	</a:t>
            </a:r>
            <a:r>
              <a:rPr sz="3500" spc="459" dirty="0">
                <a:latin typeface="Microsoft Sans Serif"/>
                <a:cs typeface="Microsoft Sans Serif"/>
              </a:rPr>
              <a:t>p</a:t>
            </a:r>
            <a:r>
              <a:rPr sz="3500" spc="405" dirty="0">
                <a:latin typeface="Microsoft Sans Serif"/>
                <a:cs typeface="Microsoft Sans Serif"/>
              </a:rPr>
              <a:t>u</a:t>
            </a:r>
            <a:r>
              <a:rPr sz="3500" spc="225" dirty="0">
                <a:latin typeface="Microsoft Sans Serif"/>
                <a:cs typeface="Microsoft Sans Serif"/>
              </a:rPr>
              <a:t>a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430" dirty="0">
                <a:latin typeface="Microsoft Sans Serif"/>
                <a:cs typeface="Microsoft Sans Serif"/>
              </a:rPr>
              <a:t>ı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430" dirty="0">
                <a:latin typeface="Microsoft Sans Serif"/>
                <a:cs typeface="Microsoft Sans Serif"/>
              </a:rPr>
              <a:t>ı</a:t>
            </a:r>
            <a:r>
              <a:rPr sz="3500" spc="60" dirty="0">
                <a:latin typeface="Microsoft Sans Serif"/>
                <a:cs typeface="Microsoft Sans Serif"/>
              </a:rPr>
              <a:t>n</a:t>
            </a:r>
            <a:r>
              <a:rPr sz="3500" dirty="0">
                <a:latin typeface="Microsoft Sans Serif"/>
                <a:cs typeface="Microsoft Sans Serif"/>
              </a:rPr>
              <a:t>	</a:t>
            </a:r>
            <a:r>
              <a:rPr sz="3500" spc="-110" dirty="0">
                <a:latin typeface="Microsoft Sans Serif"/>
                <a:cs typeface="Microsoft Sans Serif"/>
              </a:rPr>
              <a:t>%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370" dirty="0">
                <a:latin typeface="Microsoft Sans Serif"/>
                <a:cs typeface="Microsoft Sans Serif"/>
              </a:rPr>
              <a:t>2</a:t>
            </a:r>
            <a:r>
              <a:rPr sz="3500" spc="25" dirty="0">
                <a:latin typeface="Microsoft Sans Serif"/>
                <a:cs typeface="Microsoft Sans Serif"/>
              </a:rPr>
              <a:t>5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40" dirty="0">
                <a:latin typeface="Microsoft Sans Serif"/>
                <a:cs typeface="Microsoft Sans Serif"/>
              </a:rPr>
              <a:t>’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85" dirty="0">
                <a:latin typeface="Microsoft Sans Serif"/>
                <a:cs typeface="Microsoft Sans Serif"/>
              </a:rPr>
              <a:t>i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-114" dirty="0">
                <a:latin typeface="Microsoft Sans Serif"/>
                <a:cs typeface="Microsoft Sans Serif"/>
              </a:rPr>
              <a:t>,</a:t>
            </a:r>
            <a:endParaRPr sz="3500">
              <a:latin typeface="Microsoft Sans Serif"/>
              <a:cs typeface="Microsoft Sans Serif"/>
            </a:endParaRPr>
          </a:p>
          <a:p>
            <a:pPr marL="12700" marR="1029969">
              <a:lnSpc>
                <a:spcPts val="4870"/>
              </a:lnSpc>
              <a:spcBef>
                <a:spcPts val="280"/>
              </a:spcBef>
              <a:tabLst>
                <a:tab pos="426084" algn="l"/>
                <a:tab pos="2630805" algn="l"/>
                <a:tab pos="4178300" algn="l"/>
                <a:tab pos="6419850" algn="l"/>
              </a:tabLst>
            </a:pPr>
            <a:r>
              <a:rPr sz="3500" spc="-200" dirty="0">
                <a:latin typeface="Microsoft Sans Serif"/>
                <a:cs typeface="Microsoft Sans Serif"/>
              </a:rPr>
              <a:t>»	</a:t>
            </a:r>
            <a:r>
              <a:rPr sz="3500" b="1" spc="565" dirty="0">
                <a:latin typeface="Arial"/>
                <a:cs typeface="Arial"/>
              </a:rPr>
              <a:t>M</a:t>
            </a:r>
            <a:r>
              <a:rPr sz="3500" b="1" spc="265" dirty="0">
                <a:latin typeface="Arial"/>
                <a:cs typeface="Arial"/>
              </a:rPr>
              <a:t>ü</a:t>
            </a:r>
            <a:r>
              <a:rPr sz="3500" b="1" spc="475" dirty="0">
                <a:latin typeface="Arial"/>
                <a:cs typeface="Arial"/>
              </a:rPr>
              <a:t>l</a:t>
            </a:r>
            <a:r>
              <a:rPr sz="3500" b="1" spc="330" dirty="0">
                <a:latin typeface="Arial"/>
                <a:cs typeface="Arial"/>
              </a:rPr>
              <a:t>a</a:t>
            </a:r>
            <a:r>
              <a:rPr sz="3500" b="1" spc="425" dirty="0">
                <a:latin typeface="Arial"/>
                <a:cs typeface="Arial"/>
              </a:rPr>
              <a:t>k</a:t>
            </a:r>
            <a:r>
              <a:rPr sz="3500" b="1" spc="330" dirty="0">
                <a:latin typeface="Arial"/>
                <a:cs typeface="Arial"/>
              </a:rPr>
              <a:t>a</a:t>
            </a:r>
            <a:r>
              <a:rPr sz="3500" b="1" spc="385" dirty="0">
                <a:latin typeface="Arial"/>
                <a:cs typeface="Arial"/>
              </a:rPr>
              <a:t>t</a:t>
            </a:r>
            <a:r>
              <a:rPr sz="3500" b="1" dirty="0">
                <a:latin typeface="Arial"/>
                <a:cs typeface="Arial"/>
              </a:rPr>
              <a:t>	</a:t>
            </a:r>
            <a:r>
              <a:rPr sz="3500" spc="155" dirty="0">
                <a:latin typeface="Microsoft Sans Serif"/>
                <a:cs typeface="Microsoft Sans Serif"/>
              </a:rPr>
              <a:t>s</a:t>
            </a:r>
            <a:r>
              <a:rPr sz="3500" spc="430" dirty="0">
                <a:latin typeface="Microsoft Sans Serif"/>
                <a:cs typeface="Microsoft Sans Serif"/>
              </a:rPr>
              <a:t>ı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225" dirty="0">
                <a:latin typeface="Microsoft Sans Serif"/>
                <a:cs typeface="Microsoft Sans Serif"/>
              </a:rPr>
              <a:t>a</a:t>
            </a:r>
            <a:r>
              <a:rPr sz="3500" spc="350" dirty="0">
                <a:latin typeface="Microsoft Sans Serif"/>
                <a:cs typeface="Microsoft Sans Serif"/>
              </a:rPr>
              <a:t>v</a:t>
            </a:r>
            <a:r>
              <a:rPr sz="3500" spc="85" dirty="0">
                <a:latin typeface="Microsoft Sans Serif"/>
                <a:cs typeface="Microsoft Sans Serif"/>
              </a:rPr>
              <a:t>ı</a:t>
            </a:r>
            <a:r>
              <a:rPr sz="3500" dirty="0">
                <a:latin typeface="Microsoft Sans Serif"/>
                <a:cs typeface="Microsoft Sans Serif"/>
              </a:rPr>
              <a:t>	</a:t>
            </a:r>
            <a:r>
              <a:rPr sz="3500" spc="459" dirty="0">
                <a:latin typeface="Microsoft Sans Serif"/>
                <a:cs typeface="Microsoft Sans Serif"/>
              </a:rPr>
              <a:t>p</a:t>
            </a:r>
            <a:r>
              <a:rPr sz="3500" spc="405" dirty="0">
                <a:latin typeface="Microsoft Sans Serif"/>
                <a:cs typeface="Microsoft Sans Serif"/>
              </a:rPr>
              <a:t>u</a:t>
            </a:r>
            <a:r>
              <a:rPr sz="3500" spc="225" dirty="0">
                <a:latin typeface="Microsoft Sans Serif"/>
                <a:cs typeface="Microsoft Sans Serif"/>
              </a:rPr>
              <a:t>a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430" dirty="0">
                <a:latin typeface="Microsoft Sans Serif"/>
                <a:cs typeface="Microsoft Sans Serif"/>
              </a:rPr>
              <a:t>ı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430" dirty="0">
                <a:latin typeface="Microsoft Sans Serif"/>
                <a:cs typeface="Microsoft Sans Serif"/>
              </a:rPr>
              <a:t>ı</a:t>
            </a:r>
            <a:r>
              <a:rPr sz="3500" spc="60" dirty="0">
                <a:latin typeface="Microsoft Sans Serif"/>
                <a:cs typeface="Microsoft Sans Serif"/>
              </a:rPr>
              <a:t>n</a:t>
            </a:r>
            <a:r>
              <a:rPr sz="3500" dirty="0">
                <a:latin typeface="Microsoft Sans Serif"/>
                <a:cs typeface="Microsoft Sans Serif"/>
              </a:rPr>
              <a:t>	</a:t>
            </a:r>
            <a:r>
              <a:rPr sz="3500" spc="-110" dirty="0">
                <a:latin typeface="Microsoft Sans Serif"/>
                <a:cs typeface="Microsoft Sans Serif"/>
              </a:rPr>
              <a:t>%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370" dirty="0">
                <a:latin typeface="Microsoft Sans Serif"/>
                <a:cs typeface="Microsoft Sans Serif"/>
              </a:rPr>
              <a:t>5</a:t>
            </a:r>
            <a:r>
              <a:rPr sz="3500" spc="25" dirty="0">
                <a:latin typeface="Microsoft Sans Serif"/>
                <a:cs typeface="Microsoft Sans Serif"/>
              </a:rPr>
              <a:t>0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40" dirty="0">
                <a:latin typeface="Microsoft Sans Serif"/>
                <a:cs typeface="Microsoft Sans Serif"/>
              </a:rPr>
              <a:t>’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155" dirty="0">
                <a:latin typeface="Microsoft Sans Serif"/>
                <a:cs typeface="Microsoft Sans Serif"/>
              </a:rPr>
              <a:t>s</a:t>
            </a:r>
            <a:r>
              <a:rPr sz="3500" spc="430" dirty="0">
                <a:latin typeface="Microsoft Sans Serif"/>
                <a:cs typeface="Microsoft Sans Serif"/>
              </a:rPr>
              <a:t>i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430" dirty="0">
                <a:latin typeface="Microsoft Sans Serif"/>
                <a:cs typeface="Microsoft Sans Serif"/>
              </a:rPr>
              <a:t>i</a:t>
            </a:r>
            <a:r>
              <a:rPr sz="3500" spc="40" dirty="0">
                <a:latin typeface="Microsoft Sans Serif"/>
                <a:cs typeface="Microsoft Sans Serif"/>
              </a:rPr>
              <a:t>n  </a:t>
            </a:r>
            <a:r>
              <a:rPr sz="3500" spc="415" dirty="0">
                <a:latin typeface="Microsoft Sans Serif"/>
                <a:cs typeface="Microsoft Sans Serif"/>
              </a:rPr>
              <a:t>toplamıdır.</a:t>
            </a:r>
            <a:endParaRPr sz="3500">
              <a:latin typeface="Microsoft Sans Serif"/>
              <a:cs typeface="Microsoft Sans Serif"/>
            </a:endParaRPr>
          </a:p>
          <a:p>
            <a:pPr marL="12700" marR="567055">
              <a:lnSpc>
                <a:spcPts val="4880"/>
              </a:lnSpc>
              <a:tabLst>
                <a:tab pos="1440815" algn="l"/>
                <a:tab pos="2163445" algn="l"/>
                <a:tab pos="3802379" algn="l"/>
                <a:tab pos="4823460" algn="l"/>
              </a:tabLst>
            </a:pPr>
            <a:r>
              <a:rPr sz="3500" spc="-130" dirty="0">
                <a:latin typeface="Microsoft Sans Serif"/>
                <a:cs typeface="Microsoft Sans Serif"/>
              </a:rPr>
              <a:t>S</a:t>
            </a:r>
            <a:r>
              <a:rPr sz="3500" spc="430" dirty="0">
                <a:latin typeface="Microsoft Sans Serif"/>
                <a:cs typeface="Microsoft Sans Serif"/>
              </a:rPr>
              <a:t>ı</a:t>
            </a:r>
            <a:r>
              <a:rPr sz="3500" spc="405" dirty="0">
                <a:latin typeface="Microsoft Sans Serif"/>
                <a:cs typeface="Microsoft Sans Serif"/>
              </a:rPr>
              <a:t>n</a:t>
            </a:r>
            <a:r>
              <a:rPr sz="3500" spc="225" dirty="0">
                <a:latin typeface="Microsoft Sans Serif"/>
                <a:cs typeface="Microsoft Sans Serif"/>
              </a:rPr>
              <a:t>a</a:t>
            </a:r>
            <a:r>
              <a:rPr sz="3500" spc="5" dirty="0">
                <a:latin typeface="Microsoft Sans Serif"/>
                <a:cs typeface="Microsoft Sans Serif"/>
              </a:rPr>
              <a:t>v</a:t>
            </a:r>
            <a:r>
              <a:rPr sz="3500" dirty="0">
                <a:latin typeface="Microsoft Sans Serif"/>
                <a:cs typeface="Microsoft Sans Serif"/>
              </a:rPr>
              <a:t>	</a:t>
            </a:r>
            <a:r>
              <a:rPr sz="3500" spc="155" dirty="0">
                <a:latin typeface="Microsoft Sans Serif"/>
                <a:cs typeface="Microsoft Sans Serif"/>
              </a:rPr>
              <a:t>s</a:t>
            </a:r>
            <a:r>
              <a:rPr sz="3500" spc="459" dirty="0">
                <a:latin typeface="Microsoft Sans Serif"/>
                <a:cs typeface="Microsoft Sans Serif"/>
              </a:rPr>
              <a:t>o</a:t>
            </a:r>
            <a:r>
              <a:rPr sz="3500" spc="405" dirty="0">
                <a:latin typeface="Microsoft Sans Serif"/>
                <a:cs typeface="Microsoft Sans Serif"/>
              </a:rPr>
              <a:t>nu</a:t>
            </a:r>
            <a:r>
              <a:rPr sz="3500" spc="220" dirty="0">
                <a:latin typeface="Microsoft Sans Serif"/>
                <a:cs typeface="Microsoft Sans Serif"/>
              </a:rPr>
              <a:t>ç</a:t>
            </a:r>
            <a:r>
              <a:rPr sz="3500" spc="500" dirty="0">
                <a:latin typeface="Microsoft Sans Serif"/>
                <a:cs typeface="Microsoft Sans Serif"/>
              </a:rPr>
              <a:t>l</a:t>
            </a:r>
            <a:r>
              <a:rPr sz="3500" spc="225" dirty="0">
                <a:latin typeface="Microsoft Sans Serif"/>
                <a:cs typeface="Microsoft Sans Serif"/>
              </a:rPr>
              <a:t>a</a:t>
            </a:r>
            <a:r>
              <a:rPr sz="3500" spc="530" dirty="0">
                <a:latin typeface="Microsoft Sans Serif"/>
                <a:cs typeface="Microsoft Sans Serif"/>
              </a:rPr>
              <a:t>r</a:t>
            </a:r>
            <a:r>
              <a:rPr sz="3500" spc="85" dirty="0">
                <a:latin typeface="Microsoft Sans Serif"/>
                <a:cs typeface="Microsoft Sans Serif"/>
              </a:rPr>
              <a:t>ı</a:t>
            </a:r>
            <a:r>
              <a:rPr sz="3500" dirty="0">
                <a:latin typeface="Microsoft Sans Serif"/>
                <a:cs typeface="Microsoft Sans Serif"/>
              </a:rPr>
              <a:t>	</a:t>
            </a:r>
            <a:r>
              <a:rPr sz="3500" u="heavy" spc="39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h</a:t>
            </a:r>
            <a:r>
              <a:rPr sz="3500" u="heavy" spc="77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tt</a:t>
            </a:r>
            <a:r>
              <a:rPr sz="3500" spc="459" dirty="0">
                <a:latin typeface="Microsoft Sans Serif"/>
                <a:cs typeface="Microsoft Sans Serif"/>
              </a:rPr>
              <a:t>p</a:t>
            </a:r>
            <a:r>
              <a:rPr sz="3500" spc="229" dirty="0">
                <a:latin typeface="Microsoft Sans Serif"/>
                <a:cs typeface="Microsoft Sans Serif"/>
              </a:rPr>
              <a:t>:</a:t>
            </a:r>
            <a:r>
              <a:rPr sz="3500" spc="715" dirty="0">
                <a:latin typeface="Microsoft Sans Serif"/>
                <a:cs typeface="Microsoft Sans Serif"/>
              </a:rPr>
              <a:t>//</a:t>
            </a:r>
            <a:r>
              <a:rPr sz="3500" spc="535" dirty="0">
                <a:latin typeface="Microsoft Sans Serif"/>
                <a:cs typeface="Microsoft Sans Serif"/>
              </a:rPr>
              <a:t>www</a:t>
            </a:r>
            <a:r>
              <a:rPr sz="3500" spc="-114" dirty="0">
                <a:latin typeface="Microsoft Sans Serif"/>
                <a:cs typeface="Microsoft Sans Serif"/>
              </a:rPr>
              <a:t>.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459" dirty="0">
                <a:latin typeface="Microsoft Sans Serif"/>
                <a:cs typeface="Microsoft Sans Serif"/>
              </a:rPr>
              <a:t>p</a:t>
            </a:r>
            <a:r>
              <a:rPr sz="3500" spc="225" dirty="0">
                <a:latin typeface="Microsoft Sans Serif"/>
                <a:cs typeface="Microsoft Sans Serif"/>
              </a:rPr>
              <a:t>a</a:t>
            </a:r>
            <a:r>
              <a:rPr sz="3500" spc="-114" dirty="0">
                <a:latin typeface="Microsoft Sans Serif"/>
                <a:cs typeface="Microsoft Sans Serif"/>
              </a:rPr>
              <a:t>.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355" dirty="0">
                <a:latin typeface="Microsoft Sans Serif"/>
                <a:cs typeface="Microsoft Sans Serif"/>
              </a:rPr>
              <a:t>e</a:t>
            </a:r>
            <a:r>
              <a:rPr sz="3500" spc="459" dirty="0">
                <a:latin typeface="Microsoft Sans Serif"/>
                <a:cs typeface="Microsoft Sans Serif"/>
              </a:rPr>
              <a:t>d</a:t>
            </a:r>
            <a:r>
              <a:rPr sz="3500" spc="405" dirty="0">
                <a:latin typeface="Microsoft Sans Serif"/>
                <a:cs typeface="Microsoft Sans Serif"/>
              </a:rPr>
              <a:t>u</a:t>
            </a:r>
            <a:r>
              <a:rPr sz="3500" spc="-114" dirty="0">
                <a:latin typeface="Microsoft Sans Serif"/>
                <a:cs typeface="Microsoft Sans Serif"/>
              </a:rPr>
              <a:t>.</a:t>
            </a:r>
            <a:r>
              <a:rPr sz="3500" spc="-580" dirty="0">
                <a:latin typeface="Microsoft Sans Serif"/>
                <a:cs typeface="Microsoft Sans Serif"/>
              </a:rPr>
              <a:t> </a:t>
            </a:r>
            <a:r>
              <a:rPr sz="3500" spc="775" dirty="0">
                <a:latin typeface="Microsoft Sans Serif"/>
                <a:cs typeface="Microsoft Sans Serif"/>
              </a:rPr>
              <a:t>t</a:t>
            </a:r>
            <a:r>
              <a:rPr sz="3500" spc="530" dirty="0">
                <a:latin typeface="Microsoft Sans Serif"/>
                <a:cs typeface="Microsoft Sans Serif"/>
              </a:rPr>
              <a:t>r</a:t>
            </a:r>
            <a:r>
              <a:rPr sz="3500" spc="360" dirty="0">
                <a:latin typeface="Microsoft Sans Serif"/>
                <a:cs typeface="Microsoft Sans Serif"/>
              </a:rPr>
              <a:t>/  </a:t>
            </a:r>
            <a:r>
              <a:rPr sz="3500" spc="459" dirty="0">
                <a:latin typeface="Microsoft Sans Serif"/>
                <a:cs typeface="Microsoft Sans Serif"/>
              </a:rPr>
              <a:t>internet	</a:t>
            </a:r>
            <a:r>
              <a:rPr sz="3500" spc="355" dirty="0">
                <a:latin typeface="Microsoft Sans Serif"/>
                <a:cs typeface="Microsoft Sans Serif"/>
              </a:rPr>
              <a:t>sitesinden	</a:t>
            </a:r>
            <a:r>
              <a:rPr sz="3500" spc="385" dirty="0">
                <a:latin typeface="Microsoft Sans Serif"/>
                <a:cs typeface="Microsoft Sans Serif"/>
              </a:rPr>
              <a:t>duyurulur.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61497" y="7334196"/>
            <a:ext cx="9539605" cy="1162685"/>
          </a:xfrm>
          <a:custGeom>
            <a:avLst/>
            <a:gdLst/>
            <a:ahLst/>
            <a:cxnLst/>
            <a:rect l="l" t="t" r="r" b="b"/>
            <a:pathLst>
              <a:path w="9539605" h="1162684">
                <a:moveTo>
                  <a:pt x="3681366" y="1162503"/>
                </a:moveTo>
                <a:lnTo>
                  <a:pt x="104319" y="1162503"/>
                </a:lnTo>
                <a:lnTo>
                  <a:pt x="63713" y="1154306"/>
                </a:lnTo>
                <a:lnTo>
                  <a:pt x="30554" y="1131949"/>
                </a:lnTo>
                <a:lnTo>
                  <a:pt x="8197" y="1098790"/>
                </a:lnTo>
                <a:lnTo>
                  <a:pt x="0" y="1058184"/>
                </a:lnTo>
                <a:lnTo>
                  <a:pt x="0" y="104319"/>
                </a:lnTo>
                <a:lnTo>
                  <a:pt x="8197" y="63713"/>
                </a:lnTo>
                <a:lnTo>
                  <a:pt x="30554" y="30554"/>
                </a:lnTo>
                <a:lnTo>
                  <a:pt x="63713" y="8197"/>
                </a:lnTo>
                <a:lnTo>
                  <a:pt x="104319" y="0"/>
                </a:lnTo>
                <a:lnTo>
                  <a:pt x="9434916" y="0"/>
                </a:lnTo>
                <a:lnTo>
                  <a:pt x="9475522" y="8197"/>
                </a:lnTo>
                <a:lnTo>
                  <a:pt x="9508681" y="30554"/>
                </a:lnTo>
                <a:lnTo>
                  <a:pt x="9531037" y="63713"/>
                </a:lnTo>
                <a:lnTo>
                  <a:pt x="9539235" y="104319"/>
                </a:lnTo>
                <a:lnTo>
                  <a:pt x="9539235" y="334394"/>
                </a:lnTo>
                <a:lnTo>
                  <a:pt x="9533478" y="364859"/>
                </a:lnTo>
                <a:lnTo>
                  <a:pt x="9517609" y="390375"/>
                </a:lnTo>
                <a:lnTo>
                  <a:pt x="9493736" y="408620"/>
                </a:lnTo>
                <a:lnTo>
                  <a:pt x="9434193" y="425933"/>
                </a:lnTo>
                <a:lnTo>
                  <a:pt x="9410319" y="444179"/>
                </a:lnTo>
                <a:lnTo>
                  <a:pt x="9394451" y="469694"/>
                </a:lnTo>
                <a:lnTo>
                  <a:pt x="9388693" y="500159"/>
                </a:lnTo>
                <a:lnTo>
                  <a:pt x="9388693" y="685571"/>
                </a:lnTo>
                <a:lnTo>
                  <a:pt x="9380495" y="726177"/>
                </a:lnTo>
                <a:lnTo>
                  <a:pt x="9358139" y="759336"/>
                </a:lnTo>
                <a:lnTo>
                  <a:pt x="9324979" y="781692"/>
                </a:lnTo>
                <a:lnTo>
                  <a:pt x="9284374" y="789890"/>
                </a:lnTo>
                <a:lnTo>
                  <a:pt x="3890005" y="789890"/>
                </a:lnTo>
                <a:lnTo>
                  <a:pt x="3869558" y="791913"/>
                </a:lnTo>
                <a:lnTo>
                  <a:pt x="3832128" y="807417"/>
                </a:lnTo>
                <a:lnTo>
                  <a:pt x="3803212" y="836333"/>
                </a:lnTo>
                <a:lnTo>
                  <a:pt x="3787708" y="873763"/>
                </a:lnTo>
                <a:lnTo>
                  <a:pt x="3785685" y="894209"/>
                </a:lnTo>
                <a:lnTo>
                  <a:pt x="3785685" y="1058184"/>
                </a:lnTo>
                <a:lnTo>
                  <a:pt x="3783662" y="1078631"/>
                </a:lnTo>
                <a:lnTo>
                  <a:pt x="3768158" y="1116061"/>
                </a:lnTo>
                <a:lnTo>
                  <a:pt x="3739242" y="1144977"/>
                </a:lnTo>
                <a:lnTo>
                  <a:pt x="3701813" y="1160480"/>
                </a:lnTo>
                <a:lnTo>
                  <a:pt x="3681366" y="1162503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57338" y="7312910"/>
            <a:ext cx="9320530" cy="1143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0"/>
              </a:spcBef>
            </a:pPr>
            <a:r>
              <a:rPr sz="21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Başvuru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için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KPSS’</a:t>
            </a:r>
            <a:r>
              <a:rPr sz="2100" spc="-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Başkanlıkça</a:t>
            </a:r>
            <a:r>
              <a:rPr sz="21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belirlenecek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taban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puan</a:t>
            </a:r>
            <a:r>
              <a:rPr sz="21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veya </a:t>
            </a:r>
            <a:r>
              <a:rPr sz="2100" spc="-5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üzerinde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puan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almış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olmak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gerekmektedir.</a:t>
            </a:r>
            <a:r>
              <a:rPr sz="21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Taban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puanı</a:t>
            </a:r>
            <a:r>
              <a:rPr sz="21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güncel </a:t>
            </a:r>
            <a:r>
              <a:rPr sz="21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olarak</a:t>
            </a:r>
            <a:r>
              <a:rPr sz="21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takip</a:t>
            </a:r>
            <a:r>
              <a:rPr sz="21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edilmelidir.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82009" y="1801490"/>
            <a:ext cx="1816100" cy="66675"/>
          </a:xfrm>
          <a:custGeom>
            <a:avLst/>
            <a:gdLst/>
            <a:ahLst/>
            <a:cxnLst/>
            <a:rect l="l" t="t" r="r" b="b"/>
            <a:pathLst>
              <a:path w="1816100" h="66675">
                <a:moveTo>
                  <a:pt x="0" y="0"/>
                </a:moveTo>
                <a:lnTo>
                  <a:pt x="1815703" y="0"/>
                </a:lnTo>
                <a:lnTo>
                  <a:pt x="1815703" y="66674"/>
                </a:lnTo>
                <a:lnTo>
                  <a:pt x="0" y="66674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74272" y="3004049"/>
            <a:ext cx="145796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204" dirty="0">
                <a:solidFill>
                  <a:srgbClr val="E4CD4A"/>
                </a:solidFill>
                <a:latin typeface="Trebuchet MS"/>
                <a:cs typeface="Trebuchet MS"/>
              </a:rPr>
              <a:t>AYT</a:t>
            </a:r>
            <a:endParaRPr sz="4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40"/>
              </a:spcBef>
            </a:pPr>
            <a:r>
              <a:rPr sz="1800" b="1" spc="25" dirty="0">
                <a:latin typeface="Arial"/>
                <a:cs typeface="Arial"/>
              </a:rPr>
              <a:t>2</a:t>
            </a:r>
            <a:r>
              <a:rPr sz="1800" b="1" spc="-320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.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20" dirty="0">
                <a:latin typeface="Arial"/>
                <a:cs typeface="Arial"/>
              </a:rPr>
              <a:t> </a:t>
            </a:r>
            <a:r>
              <a:rPr sz="1800" b="1" spc="210" dirty="0">
                <a:latin typeface="Arial"/>
                <a:cs typeface="Arial"/>
              </a:rPr>
              <a:t>O</a:t>
            </a:r>
            <a:r>
              <a:rPr sz="1800" b="1" spc="190" dirty="0">
                <a:latin typeface="Arial"/>
                <a:cs typeface="Arial"/>
              </a:rPr>
              <a:t>T</a:t>
            </a:r>
            <a:r>
              <a:rPr sz="1800" b="1" spc="160" dirty="0">
                <a:latin typeface="Arial"/>
                <a:cs typeface="Arial"/>
              </a:rPr>
              <a:t>U</a:t>
            </a:r>
            <a:r>
              <a:rPr sz="1800" b="1" spc="85" dirty="0">
                <a:latin typeface="Arial"/>
                <a:cs typeface="Arial"/>
              </a:rPr>
              <a:t>R</a:t>
            </a:r>
            <a:r>
              <a:rPr sz="1800" b="1" spc="160" dirty="0">
                <a:latin typeface="Arial"/>
                <a:cs typeface="Arial"/>
              </a:rPr>
              <a:t>U</a:t>
            </a:r>
            <a:r>
              <a:rPr sz="1800" b="1" spc="125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472" y="5593079"/>
            <a:ext cx="76200" cy="76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472" y="5926454"/>
            <a:ext cx="76200" cy="76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472" y="6259829"/>
            <a:ext cx="76200" cy="761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86973" y="5409844"/>
            <a:ext cx="3390900" cy="10255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spc="145" dirty="0">
                <a:latin typeface="Microsoft Sans Serif"/>
                <a:cs typeface="Microsoft Sans Serif"/>
              </a:rPr>
              <a:t>160</a:t>
            </a:r>
            <a:r>
              <a:rPr sz="1900" spc="270" dirty="0">
                <a:latin typeface="Microsoft Sans Serif"/>
                <a:cs typeface="Microsoft Sans Serif"/>
              </a:rPr>
              <a:t> </a:t>
            </a:r>
            <a:r>
              <a:rPr sz="1900" spc="130" dirty="0">
                <a:latin typeface="Microsoft Sans Serif"/>
                <a:cs typeface="Microsoft Sans Serif"/>
              </a:rPr>
              <a:t>Soru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900" spc="145" dirty="0">
                <a:latin typeface="Microsoft Sans Serif"/>
                <a:cs typeface="Microsoft Sans Serif"/>
              </a:rPr>
              <a:t>180</a:t>
            </a:r>
            <a:r>
              <a:rPr sz="1900" spc="265" dirty="0">
                <a:latin typeface="Microsoft Sans Serif"/>
                <a:cs typeface="Microsoft Sans Serif"/>
              </a:rPr>
              <a:t> </a:t>
            </a:r>
            <a:r>
              <a:rPr sz="1900" spc="160" dirty="0">
                <a:latin typeface="Microsoft Sans Serif"/>
                <a:cs typeface="Microsoft Sans Serif"/>
              </a:rPr>
              <a:t>Dakika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tr-TR" sz="1900" spc="20" dirty="0">
                <a:latin typeface="Microsoft Sans Serif"/>
                <a:cs typeface="Microsoft Sans Serif"/>
              </a:rPr>
              <a:t>?</a:t>
            </a:r>
            <a:r>
              <a:rPr sz="1900" spc="300" dirty="0" smtClean="0">
                <a:latin typeface="Microsoft Sans Serif"/>
                <a:cs typeface="Microsoft Sans Serif"/>
              </a:rPr>
              <a:t> </a:t>
            </a:r>
            <a:r>
              <a:rPr sz="1900" spc="160" dirty="0">
                <a:latin typeface="Microsoft Sans Serif"/>
                <a:cs typeface="Microsoft Sans Serif"/>
              </a:rPr>
              <a:t>Haziran</a:t>
            </a:r>
            <a:r>
              <a:rPr sz="1900" spc="300" dirty="0">
                <a:latin typeface="Microsoft Sans Serif"/>
                <a:cs typeface="Microsoft Sans Serif"/>
              </a:rPr>
              <a:t> </a:t>
            </a:r>
            <a:r>
              <a:rPr sz="1900" spc="185" dirty="0" err="1">
                <a:latin typeface="Microsoft Sans Serif"/>
                <a:cs typeface="Microsoft Sans Serif"/>
              </a:rPr>
              <a:t>Cumartesi</a:t>
            </a:r>
            <a:r>
              <a:rPr sz="1900" spc="300" dirty="0">
                <a:latin typeface="Microsoft Sans Serif"/>
                <a:cs typeface="Microsoft Sans Serif"/>
              </a:rPr>
              <a:t> </a:t>
            </a:r>
            <a:r>
              <a:rPr sz="1900" spc="160" dirty="0" smtClean="0">
                <a:latin typeface="Microsoft Sans Serif"/>
                <a:cs typeface="Microsoft Sans Serif"/>
              </a:rPr>
              <a:t>202</a:t>
            </a:r>
            <a:r>
              <a:rPr lang="tr-TR" sz="1900" spc="160" dirty="0" smtClean="0">
                <a:latin typeface="Microsoft Sans Serif"/>
                <a:cs typeface="Microsoft Sans Serif"/>
              </a:rPr>
              <a:t>5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4272" y="4785233"/>
            <a:ext cx="264541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155" dirty="0">
                <a:latin typeface="Microsoft Sans Serif"/>
                <a:cs typeface="Microsoft Sans Serif"/>
              </a:rPr>
              <a:t>Alan</a:t>
            </a:r>
            <a:r>
              <a:rPr sz="1900" spc="290" dirty="0">
                <a:latin typeface="Microsoft Sans Serif"/>
                <a:cs typeface="Microsoft Sans Serif"/>
              </a:rPr>
              <a:t> </a:t>
            </a:r>
            <a:r>
              <a:rPr sz="1900" spc="225" dirty="0">
                <a:latin typeface="Microsoft Sans Serif"/>
                <a:cs typeface="Microsoft Sans Serif"/>
              </a:rPr>
              <a:t>Yeterlilik</a:t>
            </a:r>
            <a:r>
              <a:rPr sz="1900" spc="295" dirty="0">
                <a:latin typeface="Microsoft Sans Serif"/>
                <a:cs typeface="Microsoft Sans Serif"/>
              </a:rPr>
              <a:t> </a:t>
            </a:r>
            <a:r>
              <a:rPr sz="1900" spc="175" dirty="0">
                <a:latin typeface="Microsoft Sans Serif"/>
                <a:cs typeface="Microsoft Sans Serif"/>
              </a:rPr>
              <a:t>Testi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4272" y="7551929"/>
            <a:ext cx="1334135" cy="672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-315" dirty="0">
                <a:latin typeface="Trebuchet MS"/>
                <a:cs typeface="Trebuchet MS"/>
              </a:rPr>
              <a:t>1</a:t>
            </a:r>
            <a:r>
              <a:rPr sz="4250" spc="705" dirty="0">
                <a:latin typeface="Trebuchet MS"/>
                <a:cs typeface="Trebuchet MS"/>
              </a:rPr>
              <a:t>0</a:t>
            </a:r>
            <a:r>
              <a:rPr sz="4250" spc="-315" dirty="0">
                <a:latin typeface="Trebuchet MS"/>
                <a:cs typeface="Trebuchet MS"/>
              </a:rPr>
              <a:t>.1</a:t>
            </a:r>
            <a:r>
              <a:rPr sz="4250" spc="40" dirty="0">
                <a:latin typeface="Trebuchet MS"/>
                <a:cs typeface="Trebuchet MS"/>
              </a:rPr>
              <a:t>5</a:t>
            </a:r>
            <a:endParaRPr sz="425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848" y="7111688"/>
            <a:ext cx="1401752" cy="15521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1429" y="7111688"/>
            <a:ext cx="1401752" cy="15521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8128" y="5629908"/>
            <a:ext cx="76200" cy="761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8128" y="5963283"/>
            <a:ext cx="76200" cy="761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8128" y="6296658"/>
            <a:ext cx="76200" cy="761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77628" y="5446672"/>
            <a:ext cx="3390900" cy="10255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spc="145" dirty="0">
                <a:latin typeface="Microsoft Sans Serif"/>
                <a:cs typeface="Microsoft Sans Serif"/>
              </a:rPr>
              <a:t>120</a:t>
            </a:r>
            <a:r>
              <a:rPr sz="1900" spc="270" dirty="0">
                <a:latin typeface="Microsoft Sans Serif"/>
                <a:cs typeface="Microsoft Sans Serif"/>
              </a:rPr>
              <a:t> </a:t>
            </a:r>
            <a:r>
              <a:rPr sz="1900" spc="130" dirty="0">
                <a:latin typeface="Microsoft Sans Serif"/>
                <a:cs typeface="Microsoft Sans Serif"/>
              </a:rPr>
              <a:t>Soru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900" spc="145" dirty="0">
                <a:latin typeface="Microsoft Sans Serif"/>
                <a:cs typeface="Microsoft Sans Serif"/>
              </a:rPr>
              <a:t>165</a:t>
            </a:r>
            <a:r>
              <a:rPr sz="1900" spc="265" dirty="0">
                <a:latin typeface="Microsoft Sans Serif"/>
                <a:cs typeface="Microsoft Sans Serif"/>
              </a:rPr>
              <a:t> </a:t>
            </a:r>
            <a:r>
              <a:rPr sz="1900" spc="160" dirty="0">
                <a:latin typeface="Microsoft Sans Serif"/>
                <a:cs typeface="Microsoft Sans Serif"/>
              </a:rPr>
              <a:t>Dakika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tr-TR" sz="1900" spc="20" dirty="0">
                <a:latin typeface="Microsoft Sans Serif"/>
                <a:cs typeface="Microsoft Sans Serif"/>
              </a:rPr>
              <a:t>?</a:t>
            </a:r>
            <a:r>
              <a:rPr sz="1900" spc="300" dirty="0" smtClean="0">
                <a:latin typeface="Microsoft Sans Serif"/>
                <a:cs typeface="Microsoft Sans Serif"/>
              </a:rPr>
              <a:t> </a:t>
            </a:r>
            <a:r>
              <a:rPr sz="1900" spc="160" dirty="0">
                <a:latin typeface="Microsoft Sans Serif"/>
                <a:cs typeface="Microsoft Sans Serif"/>
              </a:rPr>
              <a:t>Haziran</a:t>
            </a:r>
            <a:r>
              <a:rPr sz="1900" spc="300" dirty="0">
                <a:latin typeface="Microsoft Sans Serif"/>
                <a:cs typeface="Microsoft Sans Serif"/>
              </a:rPr>
              <a:t> </a:t>
            </a:r>
            <a:r>
              <a:rPr sz="1900" spc="185" dirty="0" err="1">
                <a:latin typeface="Microsoft Sans Serif"/>
                <a:cs typeface="Microsoft Sans Serif"/>
              </a:rPr>
              <a:t>Cumartesi</a:t>
            </a:r>
            <a:r>
              <a:rPr sz="1900" spc="300" dirty="0">
                <a:latin typeface="Microsoft Sans Serif"/>
                <a:cs typeface="Microsoft Sans Serif"/>
              </a:rPr>
              <a:t> </a:t>
            </a:r>
            <a:r>
              <a:rPr sz="1900" spc="160" dirty="0" smtClean="0">
                <a:latin typeface="Microsoft Sans Serif"/>
                <a:cs typeface="Microsoft Sans Serif"/>
              </a:rPr>
              <a:t>202</a:t>
            </a:r>
            <a:r>
              <a:rPr lang="tr-TR" sz="1900" spc="160" dirty="0" smtClean="0">
                <a:latin typeface="Microsoft Sans Serif"/>
                <a:cs typeface="Microsoft Sans Serif"/>
              </a:rPr>
              <a:t>5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4928" y="3004049"/>
            <a:ext cx="1456055" cy="146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45" dirty="0">
                <a:solidFill>
                  <a:srgbClr val="E4CD4A"/>
                </a:solidFill>
                <a:latin typeface="Trebuchet MS"/>
                <a:cs typeface="Trebuchet MS"/>
              </a:rPr>
              <a:t>TYT</a:t>
            </a:r>
            <a:endParaRPr sz="4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79"/>
              </a:spcBef>
            </a:pPr>
            <a:r>
              <a:rPr sz="1900" b="1" spc="25" dirty="0">
                <a:latin typeface="Arial"/>
                <a:cs typeface="Arial"/>
              </a:rPr>
              <a:t>1</a:t>
            </a:r>
            <a:r>
              <a:rPr sz="1900" b="1" spc="-340" dirty="0">
                <a:latin typeface="Arial"/>
                <a:cs typeface="Arial"/>
              </a:rPr>
              <a:t> </a:t>
            </a:r>
            <a:r>
              <a:rPr sz="1900" b="1" spc="-60" dirty="0">
                <a:latin typeface="Arial"/>
                <a:cs typeface="Arial"/>
              </a:rPr>
              <a:t>.</a:t>
            </a:r>
            <a:r>
              <a:rPr sz="1900" b="1" spc="-340" dirty="0">
                <a:latin typeface="Arial"/>
                <a:cs typeface="Arial"/>
              </a:rPr>
              <a:t> </a:t>
            </a:r>
            <a:r>
              <a:rPr sz="1900" b="1" spc="220" dirty="0">
                <a:latin typeface="Arial"/>
                <a:cs typeface="Arial"/>
              </a:rPr>
              <a:t>O</a:t>
            </a:r>
            <a:r>
              <a:rPr sz="1900" b="1" spc="200" dirty="0">
                <a:latin typeface="Arial"/>
                <a:cs typeface="Arial"/>
              </a:rPr>
              <a:t>T</a:t>
            </a:r>
            <a:r>
              <a:rPr sz="1900" b="1" spc="165" dirty="0">
                <a:latin typeface="Arial"/>
                <a:cs typeface="Arial"/>
              </a:rPr>
              <a:t>U</a:t>
            </a:r>
            <a:r>
              <a:rPr sz="1900" b="1" spc="90" dirty="0">
                <a:latin typeface="Arial"/>
                <a:cs typeface="Arial"/>
              </a:rPr>
              <a:t>R</a:t>
            </a:r>
            <a:r>
              <a:rPr sz="1900" b="1" spc="165" dirty="0">
                <a:latin typeface="Arial"/>
                <a:cs typeface="Arial"/>
              </a:rPr>
              <a:t>U</a:t>
            </a:r>
            <a:r>
              <a:rPr sz="1900" b="1" spc="130" dirty="0">
                <a:latin typeface="Arial"/>
                <a:cs typeface="Arial"/>
              </a:rPr>
              <a:t>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64928" y="4822061"/>
            <a:ext cx="286004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170" dirty="0">
                <a:latin typeface="Microsoft Sans Serif"/>
                <a:cs typeface="Microsoft Sans Serif"/>
              </a:rPr>
              <a:t>Temel</a:t>
            </a:r>
            <a:r>
              <a:rPr sz="1900" spc="285" dirty="0">
                <a:latin typeface="Microsoft Sans Serif"/>
                <a:cs typeface="Microsoft Sans Serif"/>
              </a:rPr>
              <a:t> </a:t>
            </a:r>
            <a:r>
              <a:rPr sz="1900" spc="225" dirty="0">
                <a:latin typeface="Microsoft Sans Serif"/>
                <a:cs typeface="Microsoft Sans Serif"/>
              </a:rPr>
              <a:t>Yeterlilik</a:t>
            </a:r>
            <a:r>
              <a:rPr sz="1900" spc="285" dirty="0">
                <a:latin typeface="Microsoft Sans Serif"/>
                <a:cs typeface="Microsoft Sans Serif"/>
              </a:rPr>
              <a:t> </a:t>
            </a:r>
            <a:r>
              <a:rPr sz="1900" spc="175" dirty="0">
                <a:latin typeface="Microsoft Sans Serif"/>
                <a:cs typeface="Microsoft Sans Serif"/>
              </a:rPr>
              <a:t>Testi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60068" y="7551929"/>
            <a:ext cx="1334135" cy="672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-315" dirty="0">
                <a:latin typeface="Trebuchet MS"/>
                <a:cs typeface="Trebuchet MS"/>
              </a:rPr>
              <a:t>1</a:t>
            </a:r>
            <a:r>
              <a:rPr sz="4250" spc="705" dirty="0">
                <a:latin typeface="Trebuchet MS"/>
                <a:cs typeface="Trebuchet MS"/>
              </a:rPr>
              <a:t>0</a:t>
            </a:r>
            <a:r>
              <a:rPr sz="4250" spc="-315" dirty="0">
                <a:latin typeface="Trebuchet MS"/>
                <a:cs typeface="Trebuchet MS"/>
              </a:rPr>
              <a:t>.1</a:t>
            </a:r>
            <a:r>
              <a:rPr sz="4250" spc="40" dirty="0">
                <a:latin typeface="Trebuchet MS"/>
                <a:cs typeface="Trebuchet MS"/>
              </a:rPr>
              <a:t>5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605641" y="1219448"/>
            <a:ext cx="8168640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409315" algn="l"/>
                <a:tab pos="5659120" algn="l"/>
                <a:tab pos="7144384" algn="l"/>
              </a:tabLst>
            </a:pPr>
            <a:r>
              <a:rPr sz="2300" b="1" spc="-5" dirty="0">
                <a:latin typeface="Arial"/>
                <a:cs typeface="Arial"/>
              </a:rPr>
              <a:t>Y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Ü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80" dirty="0">
                <a:latin typeface="Arial"/>
                <a:cs typeface="Arial"/>
              </a:rPr>
              <a:t>K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190" dirty="0">
                <a:latin typeface="Arial"/>
                <a:cs typeface="Arial"/>
              </a:rPr>
              <a:t>S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135" dirty="0">
                <a:latin typeface="Arial"/>
                <a:cs typeface="Arial"/>
              </a:rPr>
              <a:t>E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80" dirty="0">
                <a:latin typeface="Arial"/>
                <a:cs typeface="Arial"/>
              </a:rPr>
              <a:t>K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35" dirty="0">
                <a:latin typeface="Arial"/>
                <a:cs typeface="Arial"/>
              </a:rPr>
              <a:t>Ö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165" dirty="0">
                <a:latin typeface="Arial"/>
                <a:cs typeface="Arial"/>
              </a:rPr>
              <a:t>Ğ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120" dirty="0">
                <a:latin typeface="Arial"/>
                <a:cs typeface="Arial"/>
              </a:rPr>
              <a:t>R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135" dirty="0">
                <a:latin typeface="Arial"/>
                <a:cs typeface="Arial"/>
              </a:rPr>
              <a:t>E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15" dirty="0">
                <a:latin typeface="Arial"/>
                <a:cs typeface="Arial"/>
              </a:rPr>
              <a:t>T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90" dirty="0">
                <a:latin typeface="Arial"/>
                <a:cs typeface="Arial"/>
              </a:rPr>
              <a:t>İ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160" dirty="0">
                <a:latin typeface="Arial"/>
                <a:cs typeface="Arial"/>
              </a:rPr>
              <a:t>M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-80" dirty="0">
                <a:latin typeface="Arial"/>
                <a:cs typeface="Arial"/>
              </a:rPr>
              <a:t>K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U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120" dirty="0">
                <a:latin typeface="Arial"/>
                <a:cs typeface="Arial"/>
              </a:rPr>
              <a:t>R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U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160" dirty="0">
                <a:latin typeface="Arial"/>
                <a:cs typeface="Arial"/>
              </a:rPr>
              <a:t>M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105" dirty="0">
                <a:latin typeface="Arial"/>
                <a:cs typeface="Arial"/>
              </a:rPr>
              <a:t>L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A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120" dirty="0">
                <a:latin typeface="Arial"/>
                <a:cs typeface="Arial"/>
              </a:rPr>
              <a:t>R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-190" dirty="0">
                <a:latin typeface="Arial"/>
                <a:cs typeface="Arial"/>
              </a:rPr>
              <a:t>S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90" dirty="0">
                <a:latin typeface="Arial"/>
                <a:cs typeface="Arial"/>
              </a:rPr>
              <a:t>I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85" dirty="0">
                <a:latin typeface="Arial"/>
                <a:cs typeface="Arial"/>
              </a:rPr>
              <a:t>N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A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135" dirty="0">
                <a:latin typeface="Arial"/>
                <a:cs typeface="Arial"/>
              </a:rPr>
              <a:t>V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90" dirty="0">
                <a:latin typeface="Arial"/>
                <a:cs typeface="Arial"/>
              </a:rPr>
              <a:t>I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55" dirty="0">
                <a:latin typeface="Arial"/>
                <a:cs typeface="Arial"/>
              </a:rPr>
              <a:t>(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Y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80" dirty="0">
                <a:latin typeface="Arial"/>
                <a:cs typeface="Arial"/>
              </a:rPr>
              <a:t>K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-190" dirty="0">
                <a:latin typeface="Arial"/>
                <a:cs typeface="Arial"/>
              </a:rPr>
              <a:t>S</a:t>
            </a:r>
            <a:r>
              <a:rPr sz="2300" b="1" spc="-180" dirty="0">
                <a:latin typeface="Arial"/>
                <a:cs typeface="Arial"/>
              </a:rPr>
              <a:t> </a:t>
            </a:r>
            <a:r>
              <a:rPr sz="2300" b="1" spc="55" dirty="0"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368" y="5463221"/>
            <a:ext cx="76200" cy="761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368" y="5796596"/>
            <a:ext cx="76200" cy="761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368" y="6129971"/>
            <a:ext cx="76200" cy="7619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3067869" y="5279985"/>
            <a:ext cx="3390900" cy="10255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spc="114" dirty="0">
                <a:latin typeface="Microsoft Sans Serif"/>
                <a:cs typeface="Microsoft Sans Serif"/>
              </a:rPr>
              <a:t>80</a:t>
            </a:r>
            <a:r>
              <a:rPr sz="1900" spc="265" dirty="0">
                <a:latin typeface="Microsoft Sans Serif"/>
                <a:cs typeface="Microsoft Sans Serif"/>
              </a:rPr>
              <a:t> </a:t>
            </a:r>
            <a:r>
              <a:rPr sz="1900" spc="130" dirty="0">
                <a:latin typeface="Microsoft Sans Serif"/>
                <a:cs typeface="Microsoft Sans Serif"/>
              </a:rPr>
              <a:t>Soru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900" spc="145" dirty="0">
                <a:latin typeface="Microsoft Sans Serif"/>
                <a:cs typeface="Microsoft Sans Serif"/>
              </a:rPr>
              <a:t>120</a:t>
            </a:r>
            <a:r>
              <a:rPr sz="1900" spc="265" dirty="0">
                <a:latin typeface="Microsoft Sans Serif"/>
                <a:cs typeface="Microsoft Sans Serif"/>
              </a:rPr>
              <a:t> </a:t>
            </a:r>
            <a:r>
              <a:rPr sz="1900" spc="160" dirty="0">
                <a:latin typeface="Microsoft Sans Serif"/>
                <a:cs typeface="Microsoft Sans Serif"/>
              </a:rPr>
              <a:t>Dakika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900" spc="20" dirty="0">
                <a:latin typeface="Microsoft Sans Serif"/>
                <a:cs typeface="Microsoft Sans Serif"/>
              </a:rPr>
              <a:t>9</a:t>
            </a:r>
            <a:r>
              <a:rPr sz="1900" spc="300" dirty="0">
                <a:latin typeface="Microsoft Sans Serif"/>
                <a:cs typeface="Microsoft Sans Serif"/>
              </a:rPr>
              <a:t> </a:t>
            </a:r>
            <a:r>
              <a:rPr sz="1900" spc="160" dirty="0">
                <a:latin typeface="Microsoft Sans Serif"/>
                <a:cs typeface="Microsoft Sans Serif"/>
              </a:rPr>
              <a:t>Haziran</a:t>
            </a:r>
            <a:r>
              <a:rPr sz="1900" spc="300" dirty="0">
                <a:latin typeface="Microsoft Sans Serif"/>
                <a:cs typeface="Microsoft Sans Serif"/>
              </a:rPr>
              <a:t> </a:t>
            </a:r>
            <a:r>
              <a:rPr sz="1900" spc="185" dirty="0" err="1">
                <a:latin typeface="Microsoft Sans Serif"/>
                <a:cs typeface="Microsoft Sans Serif"/>
              </a:rPr>
              <a:t>Cumartesi</a:t>
            </a:r>
            <a:r>
              <a:rPr sz="1900" spc="300" dirty="0">
                <a:latin typeface="Microsoft Sans Serif"/>
                <a:cs typeface="Microsoft Sans Serif"/>
              </a:rPr>
              <a:t> </a:t>
            </a:r>
            <a:r>
              <a:rPr sz="1900" spc="160" dirty="0" smtClean="0">
                <a:latin typeface="Microsoft Sans Serif"/>
                <a:cs typeface="Microsoft Sans Serif"/>
              </a:rPr>
              <a:t>202</a:t>
            </a:r>
            <a:r>
              <a:rPr lang="tr-TR" sz="1900" spc="160" dirty="0" smtClean="0">
                <a:latin typeface="Microsoft Sans Serif"/>
                <a:cs typeface="Microsoft Sans Serif"/>
              </a:rPr>
              <a:t>5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655168" y="3004049"/>
            <a:ext cx="1538605" cy="1301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260" dirty="0">
                <a:solidFill>
                  <a:srgbClr val="E4CD4A"/>
                </a:solidFill>
                <a:latin typeface="Trebuchet MS"/>
                <a:cs typeface="Trebuchet MS"/>
              </a:rPr>
              <a:t>YDT</a:t>
            </a:r>
            <a:endParaRPr sz="4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65"/>
              </a:spcBef>
            </a:pPr>
            <a:r>
              <a:rPr sz="1900" b="1" spc="25" dirty="0">
                <a:latin typeface="Arial"/>
                <a:cs typeface="Arial"/>
              </a:rPr>
              <a:t>3</a:t>
            </a:r>
            <a:r>
              <a:rPr sz="1900" b="1" spc="-340" dirty="0">
                <a:latin typeface="Arial"/>
                <a:cs typeface="Arial"/>
              </a:rPr>
              <a:t> </a:t>
            </a:r>
            <a:r>
              <a:rPr sz="1900" b="1" spc="-60" dirty="0">
                <a:latin typeface="Arial"/>
                <a:cs typeface="Arial"/>
              </a:rPr>
              <a:t>.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220" dirty="0">
                <a:latin typeface="Arial"/>
                <a:cs typeface="Arial"/>
              </a:rPr>
              <a:t> </a:t>
            </a:r>
            <a:r>
              <a:rPr sz="1900" b="1" spc="220" dirty="0">
                <a:latin typeface="Arial"/>
                <a:cs typeface="Arial"/>
              </a:rPr>
              <a:t>O</a:t>
            </a:r>
            <a:r>
              <a:rPr sz="1900" b="1" spc="200" dirty="0">
                <a:latin typeface="Arial"/>
                <a:cs typeface="Arial"/>
              </a:rPr>
              <a:t>T</a:t>
            </a:r>
            <a:r>
              <a:rPr sz="1900" b="1" spc="165" dirty="0">
                <a:latin typeface="Arial"/>
                <a:cs typeface="Arial"/>
              </a:rPr>
              <a:t>U</a:t>
            </a:r>
            <a:r>
              <a:rPr sz="1900" b="1" spc="90" dirty="0">
                <a:latin typeface="Arial"/>
                <a:cs typeface="Arial"/>
              </a:rPr>
              <a:t>R</a:t>
            </a:r>
            <a:r>
              <a:rPr sz="1900" b="1" spc="165" dirty="0">
                <a:latin typeface="Arial"/>
                <a:cs typeface="Arial"/>
              </a:rPr>
              <a:t>U</a:t>
            </a:r>
            <a:r>
              <a:rPr sz="1900" b="1" spc="130" dirty="0">
                <a:latin typeface="Arial"/>
                <a:cs typeface="Arial"/>
              </a:rPr>
              <a:t>M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55168" y="4655374"/>
            <a:ext cx="222123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140" dirty="0">
                <a:latin typeface="Microsoft Sans Serif"/>
                <a:cs typeface="Microsoft Sans Serif"/>
              </a:rPr>
              <a:t>Yabancı</a:t>
            </a:r>
            <a:r>
              <a:rPr sz="1900" spc="285" dirty="0">
                <a:latin typeface="Microsoft Sans Serif"/>
                <a:cs typeface="Microsoft Sans Serif"/>
              </a:rPr>
              <a:t> </a:t>
            </a:r>
            <a:r>
              <a:rPr sz="1900" spc="165" dirty="0">
                <a:latin typeface="Microsoft Sans Serif"/>
                <a:cs typeface="Microsoft Sans Serif"/>
              </a:rPr>
              <a:t>Dil</a:t>
            </a:r>
            <a:r>
              <a:rPr sz="1900" spc="285" dirty="0">
                <a:latin typeface="Microsoft Sans Serif"/>
                <a:cs typeface="Microsoft Sans Serif"/>
              </a:rPr>
              <a:t> </a:t>
            </a:r>
            <a:r>
              <a:rPr sz="1900" spc="175" dirty="0">
                <a:latin typeface="Microsoft Sans Serif"/>
                <a:cs typeface="Microsoft Sans Serif"/>
              </a:rPr>
              <a:t>Testi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941635" y="7551929"/>
            <a:ext cx="1347470" cy="672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-315" dirty="0">
                <a:latin typeface="Trebuchet MS"/>
                <a:cs typeface="Trebuchet MS"/>
              </a:rPr>
              <a:t>1</a:t>
            </a:r>
            <a:r>
              <a:rPr sz="4250" spc="35" dirty="0">
                <a:latin typeface="Trebuchet MS"/>
                <a:cs typeface="Trebuchet MS"/>
              </a:rPr>
              <a:t>5</a:t>
            </a:r>
            <a:r>
              <a:rPr sz="4250" spc="-315" dirty="0">
                <a:latin typeface="Trebuchet MS"/>
                <a:cs typeface="Trebuchet MS"/>
              </a:rPr>
              <a:t>.</a:t>
            </a:r>
            <a:r>
              <a:rPr sz="4250" spc="459" dirty="0">
                <a:latin typeface="Trebuchet MS"/>
                <a:cs typeface="Trebuchet MS"/>
              </a:rPr>
              <a:t>4</a:t>
            </a:r>
            <a:r>
              <a:rPr sz="4250" spc="40" dirty="0">
                <a:latin typeface="Trebuchet MS"/>
                <a:cs typeface="Trebuchet MS"/>
              </a:rPr>
              <a:t>5</a:t>
            </a:r>
            <a:endParaRPr sz="4250">
              <a:latin typeface="Trebuchet MS"/>
              <a:cs typeface="Trebuchet M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6541" y="7111688"/>
            <a:ext cx="1401752" cy="155218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267010" y="9941111"/>
            <a:ext cx="128460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7610" algn="l"/>
                <a:tab pos="2686050" algn="l"/>
                <a:tab pos="3370579" algn="l"/>
                <a:tab pos="4273550" algn="l"/>
                <a:tab pos="6306820" algn="l"/>
                <a:tab pos="7634605" algn="l"/>
                <a:tab pos="10173335" algn="l"/>
              </a:tabLst>
            </a:pPr>
            <a:r>
              <a:rPr sz="1700" spc="-25" dirty="0">
                <a:latin typeface="Trebuchet MS"/>
                <a:cs typeface="Trebuchet MS"/>
              </a:rPr>
              <a:t>*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125" dirty="0">
                <a:latin typeface="Trebuchet MS"/>
                <a:cs typeface="Trebuchet MS"/>
              </a:rPr>
              <a:t>S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ı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30" dirty="0">
                <a:latin typeface="Trebuchet MS"/>
                <a:cs typeface="Trebuchet MS"/>
              </a:rPr>
              <a:t>n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65" dirty="0">
                <a:latin typeface="Trebuchet MS"/>
                <a:cs typeface="Trebuchet MS"/>
              </a:rPr>
              <a:t>a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v	</a:t>
            </a:r>
            <a:r>
              <a:rPr sz="1700" spc="20" dirty="0">
                <a:latin typeface="Trebuchet MS"/>
                <a:cs typeface="Trebuchet MS"/>
              </a:rPr>
              <a:t>s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65" dirty="0">
                <a:latin typeface="Trebuchet MS"/>
                <a:cs typeface="Trebuchet MS"/>
              </a:rPr>
              <a:t>a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65" dirty="0">
                <a:latin typeface="Trebuchet MS"/>
                <a:cs typeface="Trebuchet MS"/>
              </a:rPr>
              <a:t>a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t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l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150" dirty="0">
                <a:latin typeface="Trebuchet MS"/>
                <a:cs typeface="Trebuchet MS"/>
              </a:rPr>
              <a:t>e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r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i	</a:t>
            </a:r>
            <a:r>
              <a:rPr sz="1700" spc="15" dirty="0">
                <a:latin typeface="Trebuchet MS"/>
                <a:cs typeface="Trebuchet MS"/>
              </a:rPr>
              <a:t>h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150" dirty="0">
                <a:latin typeface="Trebuchet MS"/>
                <a:cs typeface="Trebuchet MS"/>
              </a:rPr>
              <a:t>e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r	</a:t>
            </a:r>
            <a:r>
              <a:rPr sz="1700" spc="20" dirty="0">
                <a:latin typeface="Trebuchet MS"/>
                <a:cs typeface="Trebuchet MS"/>
              </a:rPr>
              <a:t>s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150" dirty="0">
                <a:latin typeface="Trebuchet MS"/>
                <a:cs typeface="Trebuchet MS"/>
              </a:rPr>
              <a:t>e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30" dirty="0">
                <a:latin typeface="Trebuchet MS"/>
                <a:cs typeface="Trebuchet MS"/>
              </a:rPr>
              <a:t>n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150" dirty="0">
                <a:latin typeface="Trebuchet MS"/>
                <a:cs typeface="Trebuchet MS"/>
              </a:rPr>
              <a:t>e	</a:t>
            </a:r>
            <a:r>
              <a:rPr sz="1700" spc="15" dirty="0">
                <a:latin typeface="Trebuchet MS"/>
                <a:cs typeface="Trebuchet MS"/>
              </a:rPr>
              <a:t>y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65" dirty="0">
                <a:latin typeface="Trebuchet MS"/>
                <a:cs typeface="Trebuchet MS"/>
              </a:rPr>
              <a:t>a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15" dirty="0">
                <a:latin typeface="Trebuchet MS"/>
                <a:cs typeface="Trebuchet MS"/>
              </a:rPr>
              <a:t>y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ı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5" dirty="0">
                <a:latin typeface="Trebuchet MS"/>
                <a:cs typeface="Trebuchet MS"/>
              </a:rPr>
              <a:t>m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l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265" dirty="0">
                <a:latin typeface="Trebuchet MS"/>
                <a:cs typeface="Trebuchet MS"/>
              </a:rPr>
              <a:t>a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30" dirty="0">
                <a:latin typeface="Trebuchet MS"/>
                <a:cs typeface="Trebuchet MS"/>
              </a:rPr>
              <a:t>n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65" dirty="0">
                <a:latin typeface="Trebuchet MS"/>
                <a:cs typeface="Trebuchet MS"/>
              </a:rPr>
              <a:t>a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30" dirty="0">
                <a:latin typeface="Trebuchet MS"/>
                <a:cs typeface="Trebuchet MS"/>
              </a:rPr>
              <a:t>n	</a:t>
            </a:r>
            <a:r>
              <a:rPr sz="1700" spc="-5" dirty="0">
                <a:latin typeface="Trebuchet MS"/>
                <a:cs typeface="Trebuchet MS"/>
              </a:rPr>
              <a:t>k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ı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l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65" dirty="0">
                <a:latin typeface="Trebuchet MS"/>
                <a:cs typeface="Trebuchet MS"/>
              </a:rPr>
              <a:t>a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v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u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z	</a:t>
            </a:r>
            <a:r>
              <a:rPr sz="1700" spc="204" dirty="0">
                <a:latin typeface="Trebuchet MS"/>
                <a:cs typeface="Trebuchet MS"/>
              </a:rPr>
              <a:t>d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175" dirty="0">
                <a:latin typeface="Trebuchet MS"/>
                <a:cs typeface="Trebuchet MS"/>
              </a:rPr>
              <a:t>o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300" dirty="0">
                <a:latin typeface="Trebuchet MS"/>
                <a:cs typeface="Trebuchet MS"/>
              </a:rPr>
              <a:t>ğ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r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u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l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t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u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0" dirty="0">
                <a:latin typeface="Trebuchet MS"/>
                <a:cs typeface="Trebuchet MS"/>
              </a:rPr>
              <a:t>s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u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30" dirty="0">
                <a:latin typeface="Trebuchet MS"/>
                <a:cs typeface="Trebuchet MS"/>
              </a:rPr>
              <a:t>n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04" dirty="0">
                <a:latin typeface="Trebuchet MS"/>
                <a:cs typeface="Trebuchet MS"/>
              </a:rPr>
              <a:t>d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65" dirty="0">
                <a:latin typeface="Trebuchet MS"/>
                <a:cs typeface="Trebuchet MS"/>
              </a:rPr>
              <a:t>a	</a:t>
            </a:r>
            <a:r>
              <a:rPr sz="1700" spc="300" dirty="0">
                <a:latin typeface="Trebuchet MS"/>
                <a:cs typeface="Trebuchet MS"/>
              </a:rPr>
              <a:t>g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ü</a:t>
            </a:r>
            <a:r>
              <a:rPr sz="1700" spc="30" dirty="0">
                <a:latin typeface="Trebuchet MS"/>
                <a:cs typeface="Trebuchet MS"/>
              </a:rPr>
              <a:t> n </a:t>
            </a:r>
            <a:r>
              <a:rPr sz="1700" spc="190" dirty="0">
                <a:latin typeface="Trebuchet MS"/>
                <a:cs typeface="Trebuchet MS"/>
              </a:rPr>
              <a:t>c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150" dirty="0">
                <a:latin typeface="Trebuchet MS"/>
                <a:cs typeface="Trebuchet MS"/>
              </a:rPr>
              <a:t>e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l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l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150" dirty="0">
                <a:latin typeface="Trebuchet MS"/>
                <a:cs typeface="Trebuchet MS"/>
              </a:rPr>
              <a:t>e</a:t>
            </a:r>
            <a:r>
              <a:rPr sz="1700" spc="30" dirty="0">
                <a:latin typeface="Trebuchet MS"/>
                <a:cs typeface="Trebuchet MS"/>
              </a:rPr>
              <a:t> n </a:t>
            </a:r>
            <a:r>
              <a:rPr sz="1700" spc="150" dirty="0">
                <a:latin typeface="Trebuchet MS"/>
                <a:cs typeface="Trebuchet MS"/>
              </a:rPr>
              <a:t>e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204" dirty="0">
                <a:latin typeface="Trebuchet MS"/>
                <a:cs typeface="Trebuchet MS"/>
              </a:rPr>
              <a:t>b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i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l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i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r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-190" dirty="0">
                <a:latin typeface="Trebuchet MS"/>
                <a:cs typeface="Trebuchet MS"/>
              </a:rPr>
              <a:t>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19100"/>
            <a:ext cx="9150889" cy="107298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44" y="2095500"/>
            <a:ext cx="16570056" cy="72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9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208" y="487066"/>
            <a:ext cx="17373600" cy="9315450"/>
            <a:chOff x="455208" y="487066"/>
            <a:chExt cx="17373600" cy="9315450"/>
          </a:xfrm>
        </p:grpSpPr>
        <p:sp>
          <p:nvSpPr>
            <p:cNvPr id="3" name="object 3"/>
            <p:cNvSpPr/>
            <p:nvPr/>
          </p:nvSpPr>
          <p:spPr>
            <a:xfrm>
              <a:off x="455208" y="487066"/>
              <a:ext cx="17373600" cy="9315450"/>
            </a:xfrm>
            <a:custGeom>
              <a:avLst/>
              <a:gdLst/>
              <a:ahLst/>
              <a:cxnLst/>
              <a:rect l="l" t="t" r="r" b="b"/>
              <a:pathLst>
                <a:path w="17373600" h="9315450">
                  <a:moveTo>
                    <a:pt x="17373598" y="9315449"/>
                  </a:moveTo>
                  <a:lnTo>
                    <a:pt x="0" y="9315449"/>
                  </a:lnTo>
                  <a:lnTo>
                    <a:pt x="0" y="0"/>
                  </a:lnTo>
                  <a:lnTo>
                    <a:pt x="17373598" y="0"/>
                  </a:lnTo>
                  <a:lnTo>
                    <a:pt x="17373598" y="9315449"/>
                  </a:lnTo>
                  <a:close/>
                </a:path>
              </a:pathLst>
            </a:custGeom>
            <a:solidFill>
              <a:srgbClr val="E4C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36123" y="1176206"/>
              <a:ext cx="1816100" cy="66675"/>
            </a:xfrm>
            <a:custGeom>
              <a:avLst/>
              <a:gdLst/>
              <a:ahLst/>
              <a:cxnLst/>
              <a:rect l="l" t="t" r="r" b="b"/>
              <a:pathLst>
                <a:path w="1816100" h="66675">
                  <a:moveTo>
                    <a:pt x="0" y="0"/>
                  </a:moveTo>
                  <a:lnTo>
                    <a:pt x="1815703" y="0"/>
                  </a:lnTo>
                  <a:lnTo>
                    <a:pt x="1815703" y="66674"/>
                  </a:lnTo>
                  <a:lnTo>
                    <a:pt x="0" y="66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97241" y="3571782"/>
            <a:ext cx="2311400" cy="8858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63525" rIns="0" bIns="0" rtlCol="0">
            <a:spAutoFit/>
          </a:bodyPr>
          <a:lstStyle/>
          <a:p>
            <a:pPr marL="532765">
              <a:lnSpc>
                <a:spcPct val="100000"/>
              </a:lnSpc>
              <a:spcBef>
                <a:spcPts val="2075"/>
              </a:spcBef>
            </a:pPr>
            <a:r>
              <a:rPr sz="2200" b="1" spc="-110" dirty="0">
                <a:latin typeface="Arial"/>
                <a:cs typeface="Arial"/>
              </a:rPr>
              <a:t>DERSLER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9141" y="3571782"/>
            <a:ext cx="2311400" cy="8858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63525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2075"/>
              </a:spcBef>
            </a:pPr>
            <a:r>
              <a:rPr sz="2200" b="1" spc="-185" dirty="0">
                <a:latin typeface="Arial"/>
                <a:cs typeface="Arial"/>
              </a:rPr>
              <a:t>S</a:t>
            </a:r>
            <a:r>
              <a:rPr sz="2200" b="1" spc="30" dirty="0">
                <a:latin typeface="Arial"/>
                <a:cs typeface="Arial"/>
              </a:rPr>
              <a:t>O</a:t>
            </a:r>
            <a:r>
              <a:rPr sz="2200" b="1" spc="-120" dirty="0">
                <a:latin typeface="Arial"/>
                <a:cs typeface="Arial"/>
              </a:rPr>
              <a:t>R</a:t>
            </a:r>
            <a:r>
              <a:rPr sz="2200" b="1" spc="-25" dirty="0">
                <a:latin typeface="Arial"/>
                <a:cs typeface="Arial"/>
              </a:rPr>
              <a:t>U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-185" dirty="0">
                <a:latin typeface="Arial"/>
                <a:cs typeface="Arial"/>
              </a:rPr>
              <a:t>S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-10" dirty="0">
                <a:latin typeface="Arial"/>
                <a:cs typeface="Arial"/>
              </a:rPr>
              <a:t>Y</a:t>
            </a:r>
            <a:r>
              <a:rPr sz="2200" b="1" spc="80" dirty="0">
                <a:latin typeface="Arial"/>
                <a:cs typeface="Arial"/>
              </a:rPr>
              <a:t>I</a:t>
            </a:r>
            <a:r>
              <a:rPr sz="2200" b="1" spc="-185" dirty="0">
                <a:latin typeface="Arial"/>
                <a:cs typeface="Arial"/>
              </a:rPr>
              <a:t>S</a:t>
            </a:r>
            <a:r>
              <a:rPr sz="2200" b="1" spc="85" dirty="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1041" y="3571782"/>
            <a:ext cx="9290050" cy="8858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63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75"/>
              </a:spcBef>
            </a:pPr>
            <a:r>
              <a:rPr sz="2200" b="1" spc="-20" dirty="0">
                <a:latin typeface="Arial"/>
                <a:cs typeface="Arial"/>
              </a:rPr>
              <a:t>MÜFREDAT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7241" y="4648107"/>
            <a:ext cx="2311400" cy="9144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734695">
              <a:lnSpc>
                <a:spcPct val="100000"/>
              </a:lnSpc>
            </a:pPr>
            <a:r>
              <a:rPr sz="2000" b="1" spc="10" dirty="0">
                <a:latin typeface="Arial"/>
                <a:cs typeface="Arial"/>
              </a:rPr>
              <a:t>Türkçe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9141" y="4648107"/>
            <a:ext cx="2311400" cy="9144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20" dirty="0">
                <a:latin typeface="Microsoft Sans Serif"/>
                <a:cs typeface="Microsoft Sans Serif"/>
              </a:rPr>
              <a:t>40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01041" y="4648107"/>
            <a:ext cx="9290050" cy="9144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161925" rIns="0" bIns="0" rtlCol="0">
            <a:spAutoFit/>
          </a:bodyPr>
          <a:lstStyle/>
          <a:p>
            <a:pPr marL="189865" marR="533400">
              <a:lnSpc>
                <a:spcPct val="116700"/>
              </a:lnSpc>
              <a:spcBef>
                <a:spcPts val="1275"/>
              </a:spcBef>
            </a:pPr>
            <a:r>
              <a:rPr sz="1500" spc="5" dirty="0">
                <a:latin typeface="Microsoft Sans Serif"/>
                <a:cs typeface="Microsoft Sans Serif"/>
              </a:rPr>
              <a:t>Türkçeyi</a:t>
            </a:r>
            <a:r>
              <a:rPr sz="1500" spc="-45" dirty="0">
                <a:latin typeface="Microsoft Sans Serif"/>
                <a:cs typeface="Microsoft Sans Serif"/>
              </a:rPr>
              <a:t> </a:t>
            </a:r>
            <a:r>
              <a:rPr sz="1500" spc="50" dirty="0">
                <a:latin typeface="Microsoft Sans Serif"/>
                <a:cs typeface="Microsoft Sans Serif"/>
              </a:rPr>
              <a:t>doğru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kullanma,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35" dirty="0">
                <a:latin typeface="Microsoft Sans Serif"/>
                <a:cs typeface="Microsoft Sans Serif"/>
              </a:rPr>
              <a:t>okuduğunu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anlama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ve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yorumlama,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kelime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hazinesi,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60" dirty="0">
                <a:latin typeface="Microsoft Sans Serif"/>
                <a:cs typeface="Microsoft Sans Serif"/>
              </a:rPr>
              <a:t>temel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20" dirty="0">
                <a:latin typeface="Microsoft Sans Serif"/>
                <a:cs typeface="Microsoft Sans Serif"/>
              </a:rPr>
              <a:t>cümle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25" dirty="0">
                <a:latin typeface="Microsoft Sans Serif"/>
                <a:cs typeface="Microsoft Sans Serif"/>
              </a:rPr>
              <a:t>bilgisi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ve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spc="25" dirty="0">
                <a:latin typeface="Microsoft Sans Serif"/>
                <a:cs typeface="Microsoft Sans Serif"/>
              </a:rPr>
              <a:t>imla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kurallarını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20" dirty="0">
                <a:latin typeface="Microsoft Sans Serif"/>
                <a:cs typeface="Microsoft Sans Serif"/>
              </a:rPr>
              <a:t>kullanma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becerilerini</a:t>
            </a:r>
            <a:r>
              <a:rPr sz="1500" spc="-45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ölçmeye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yönelik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25" dirty="0">
                <a:latin typeface="Microsoft Sans Serif"/>
                <a:cs typeface="Microsoft Sans Serif"/>
              </a:rPr>
              <a:t>sorular</a:t>
            </a:r>
            <a:r>
              <a:rPr sz="1500" spc="-45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yer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alır.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7241" y="5753007"/>
            <a:ext cx="2311400" cy="9144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</a:pPr>
            <a:r>
              <a:rPr sz="2000" b="1" spc="-16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140" dirty="0">
                <a:latin typeface="Arial"/>
                <a:cs typeface="Arial"/>
              </a:rPr>
              <a:t>s</a:t>
            </a:r>
            <a:r>
              <a:rPr sz="2000" b="1" spc="-1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80" dirty="0">
                <a:latin typeface="Arial"/>
                <a:cs typeface="Arial"/>
              </a:rPr>
              <a:t>l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95" dirty="0">
                <a:latin typeface="Arial"/>
                <a:cs typeface="Arial"/>
              </a:rPr>
              <a:t>B</a:t>
            </a:r>
            <a:r>
              <a:rPr sz="2000" b="1" spc="25" dirty="0">
                <a:latin typeface="Arial"/>
                <a:cs typeface="Arial"/>
              </a:rPr>
              <a:t>i</a:t>
            </a:r>
            <a:r>
              <a:rPr sz="2000" b="1" spc="80" dirty="0">
                <a:latin typeface="Arial"/>
                <a:cs typeface="Arial"/>
              </a:rPr>
              <a:t>l</a:t>
            </a:r>
            <a:r>
              <a:rPr sz="2000" b="1" spc="25" dirty="0">
                <a:latin typeface="Arial"/>
                <a:cs typeface="Arial"/>
              </a:rPr>
              <a:t>i</a:t>
            </a:r>
            <a:r>
              <a:rPr sz="2000" b="1" spc="-45" dirty="0">
                <a:latin typeface="Arial"/>
                <a:cs typeface="Arial"/>
              </a:rPr>
              <a:t>m</a:t>
            </a:r>
            <a:r>
              <a:rPr sz="2000" b="1" spc="80" dirty="0">
                <a:latin typeface="Arial"/>
                <a:cs typeface="Arial"/>
              </a:rPr>
              <a:t>l</a:t>
            </a:r>
            <a:r>
              <a:rPr sz="2000" b="1" spc="60" dirty="0">
                <a:latin typeface="Arial"/>
                <a:cs typeface="Arial"/>
              </a:rPr>
              <a:t>e</a:t>
            </a:r>
            <a:r>
              <a:rPr sz="2000" b="1" spc="70" dirty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9141" y="5753007"/>
            <a:ext cx="2311400" cy="9144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10" dirty="0">
                <a:latin typeface="Microsoft Sans Serif"/>
                <a:cs typeface="Microsoft Sans Serif"/>
              </a:rPr>
              <a:t>20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1041" y="5753007"/>
            <a:ext cx="9290050" cy="9144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161925" rIns="0" bIns="0" rtlCol="0">
            <a:spAutoFit/>
          </a:bodyPr>
          <a:lstStyle/>
          <a:p>
            <a:pPr marL="189865" marR="488950">
              <a:lnSpc>
                <a:spcPct val="116700"/>
              </a:lnSpc>
              <a:spcBef>
                <a:spcPts val="1275"/>
              </a:spcBef>
            </a:pPr>
            <a:r>
              <a:rPr sz="1500" spc="-5" dirty="0">
                <a:latin typeface="Microsoft Sans Serif"/>
                <a:cs typeface="Microsoft Sans Serif"/>
              </a:rPr>
              <a:t>Tarih,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Coğrafya,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20" dirty="0">
                <a:latin typeface="Microsoft Sans Serif"/>
                <a:cs typeface="Microsoft Sans Serif"/>
              </a:rPr>
              <a:t>Din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50" dirty="0">
                <a:latin typeface="Microsoft Sans Serif"/>
                <a:cs typeface="Microsoft Sans Serif"/>
              </a:rPr>
              <a:t>Kültürü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ve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Ahlak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Bilgisi,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10" dirty="0">
                <a:latin typeface="Microsoft Sans Serif"/>
                <a:cs typeface="Microsoft Sans Serif"/>
              </a:rPr>
              <a:t>Felsefe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alanlarındaki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60" dirty="0">
                <a:latin typeface="Microsoft Sans Serif"/>
                <a:cs typeface="Microsoft Sans Serif"/>
              </a:rPr>
              <a:t>temel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10" dirty="0">
                <a:latin typeface="Microsoft Sans Serif"/>
                <a:cs typeface="Microsoft Sans Serif"/>
              </a:rPr>
              <a:t>kavram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ve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40" dirty="0">
                <a:latin typeface="Microsoft Sans Serif"/>
                <a:cs typeface="Microsoft Sans Serif"/>
              </a:rPr>
              <a:t>ilkeleri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20" dirty="0">
                <a:latin typeface="Microsoft Sans Serif"/>
                <a:cs typeface="Microsoft Sans Serif"/>
              </a:rPr>
              <a:t>kullanma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becerilerini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ölçmeye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yönelik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25" dirty="0">
                <a:latin typeface="Microsoft Sans Serif"/>
                <a:cs typeface="Microsoft Sans Serif"/>
              </a:rPr>
              <a:t>sorular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yer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alır.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7241" y="6857907"/>
            <a:ext cx="2311400" cy="14478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489584" marR="481965" indent="287020">
              <a:lnSpc>
                <a:spcPct val="115599"/>
              </a:lnSpc>
            </a:pPr>
            <a:r>
              <a:rPr sz="2000" b="1" spc="35" dirty="0">
                <a:latin typeface="Arial"/>
                <a:cs typeface="Arial"/>
              </a:rPr>
              <a:t>Temel 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14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225" dirty="0">
                <a:latin typeface="Arial"/>
                <a:cs typeface="Arial"/>
              </a:rPr>
              <a:t>t</a:t>
            </a:r>
            <a:r>
              <a:rPr sz="2000" b="1" spc="60" dirty="0">
                <a:latin typeface="Arial"/>
                <a:cs typeface="Arial"/>
              </a:rPr>
              <a:t>e</a:t>
            </a:r>
            <a:r>
              <a:rPr sz="2000" b="1" spc="-4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225" dirty="0">
                <a:latin typeface="Arial"/>
                <a:cs typeface="Arial"/>
              </a:rPr>
              <a:t>t</a:t>
            </a:r>
            <a:r>
              <a:rPr sz="2000" b="1" spc="25" dirty="0">
                <a:latin typeface="Arial"/>
                <a:cs typeface="Arial"/>
              </a:rPr>
              <a:t>i</a:t>
            </a:r>
            <a:r>
              <a:rPr sz="2000" b="1" spc="50" dirty="0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9141" y="6857907"/>
            <a:ext cx="2311400" cy="14478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845"/>
              </a:spcBef>
            </a:pPr>
            <a:r>
              <a:rPr sz="2000" spc="10" dirty="0">
                <a:latin typeface="Microsoft Sans Serif"/>
                <a:cs typeface="Microsoft Sans Serif"/>
              </a:rPr>
              <a:t>40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01041" y="6857907"/>
            <a:ext cx="9290050" cy="14478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161925" rIns="0" bIns="0" rtlCol="0">
            <a:spAutoFit/>
          </a:bodyPr>
          <a:lstStyle/>
          <a:p>
            <a:pPr marL="189865" marR="229235">
              <a:lnSpc>
                <a:spcPct val="116700"/>
              </a:lnSpc>
              <a:spcBef>
                <a:spcPts val="1275"/>
              </a:spcBef>
            </a:pPr>
            <a:r>
              <a:rPr sz="1500" spc="10" dirty="0">
                <a:latin typeface="Microsoft Sans Serif"/>
                <a:cs typeface="Microsoft Sans Serif"/>
              </a:rPr>
              <a:t>Temel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50" dirty="0">
                <a:latin typeface="Microsoft Sans Serif"/>
                <a:cs typeface="Microsoft Sans Serif"/>
              </a:rPr>
              <a:t>matematik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20" dirty="0">
                <a:latin typeface="Microsoft Sans Serif"/>
                <a:cs typeface="Microsoft Sans Serif"/>
              </a:rPr>
              <a:t>kavramlarını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20" dirty="0">
                <a:latin typeface="Microsoft Sans Serif"/>
                <a:cs typeface="Microsoft Sans Serif"/>
              </a:rPr>
              <a:t>kullanma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ve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40" dirty="0">
                <a:latin typeface="Microsoft Sans Serif"/>
                <a:cs typeface="Microsoft Sans Serif"/>
              </a:rPr>
              <a:t>bu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20" dirty="0">
                <a:latin typeface="Microsoft Sans Serif"/>
                <a:cs typeface="Microsoft Sans Serif"/>
              </a:rPr>
              <a:t>kavramları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20" dirty="0">
                <a:latin typeface="Microsoft Sans Serif"/>
                <a:cs typeface="Microsoft Sans Serif"/>
              </a:rPr>
              <a:t>kullanarak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işlem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yapma,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60" dirty="0">
                <a:latin typeface="Microsoft Sans Serif"/>
                <a:cs typeface="Microsoft Sans Serif"/>
              </a:rPr>
              <a:t>temel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35" dirty="0">
                <a:latin typeface="Microsoft Sans Serif"/>
                <a:cs typeface="Microsoft Sans Serif"/>
              </a:rPr>
              <a:t>matematiksel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ilişkilerden </a:t>
            </a:r>
            <a:r>
              <a:rPr sz="1500" spc="10" dirty="0">
                <a:latin typeface="Microsoft Sans Serif"/>
                <a:cs typeface="Microsoft Sans Serif"/>
              </a:rPr>
              <a:t>yararlanarak </a:t>
            </a:r>
            <a:r>
              <a:rPr sz="1500" spc="35" dirty="0">
                <a:latin typeface="Microsoft Sans Serif"/>
                <a:cs typeface="Microsoft Sans Serif"/>
              </a:rPr>
              <a:t>soyut </a:t>
            </a:r>
            <a:r>
              <a:rPr sz="1500" spc="30" dirty="0">
                <a:latin typeface="Microsoft Sans Serif"/>
                <a:cs typeface="Microsoft Sans Serif"/>
              </a:rPr>
              <a:t>işlemler </a:t>
            </a:r>
            <a:r>
              <a:rPr sz="1500" spc="-10" dirty="0">
                <a:latin typeface="Microsoft Sans Serif"/>
                <a:cs typeface="Microsoft Sans Serif"/>
              </a:rPr>
              <a:t>yapma, </a:t>
            </a:r>
            <a:r>
              <a:rPr sz="1500" spc="60" dirty="0">
                <a:latin typeface="Microsoft Sans Serif"/>
                <a:cs typeface="Microsoft Sans Serif"/>
              </a:rPr>
              <a:t>temel </a:t>
            </a:r>
            <a:r>
              <a:rPr sz="1500" spc="50" dirty="0">
                <a:latin typeface="Microsoft Sans Serif"/>
                <a:cs typeface="Microsoft Sans Serif"/>
              </a:rPr>
              <a:t>matematik </a:t>
            </a:r>
            <a:r>
              <a:rPr sz="1500" spc="30" dirty="0">
                <a:latin typeface="Microsoft Sans Serif"/>
                <a:cs typeface="Microsoft Sans Serif"/>
              </a:rPr>
              <a:t>prensiplerini </a:t>
            </a:r>
            <a:r>
              <a:rPr sz="1500" spc="5" dirty="0">
                <a:latin typeface="Microsoft Sans Serif"/>
                <a:cs typeface="Microsoft Sans Serif"/>
              </a:rPr>
              <a:t>ve </a:t>
            </a:r>
            <a:r>
              <a:rPr sz="1500" spc="30" dirty="0">
                <a:latin typeface="Microsoft Sans Serif"/>
                <a:cs typeface="Microsoft Sans Serif"/>
              </a:rPr>
              <a:t>işlemlerini </a:t>
            </a:r>
            <a:r>
              <a:rPr sz="1500" spc="35" dirty="0">
                <a:latin typeface="Microsoft Sans Serif"/>
                <a:cs typeface="Microsoft Sans Serif"/>
              </a:rPr>
              <a:t>gündelik </a:t>
            </a:r>
            <a:r>
              <a:rPr sz="1500" spc="40" dirty="0">
                <a:latin typeface="Microsoft Sans Serif"/>
                <a:cs typeface="Microsoft Sans Serif"/>
              </a:rPr>
              <a:t> </a:t>
            </a:r>
            <a:r>
              <a:rPr sz="1500" spc="35" dirty="0">
                <a:latin typeface="Microsoft Sans Serif"/>
                <a:cs typeface="Microsoft Sans Serif"/>
              </a:rPr>
              <a:t>hayatta </a:t>
            </a:r>
            <a:r>
              <a:rPr sz="1500" spc="15" dirty="0">
                <a:latin typeface="Microsoft Sans Serif"/>
                <a:cs typeface="Microsoft Sans Serif"/>
              </a:rPr>
              <a:t>uygulama </a:t>
            </a:r>
            <a:r>
              <a:rPr sz="1500" spc="30" dirty="0">
                <a:latin typeface="Microsoft Sans Serif"/>
                <a:cs typeface="Microsoft Sans Serif"/>
              </a:rPr>
              <a:t>becerilerini </a:t>
            </a:r>
            <a:r>
              <a:rPr sz="1500" spc="15" dirty="0">
                <a:latin typeface="Microsoft Sans Serif"/>
                <a:cs typeface="Microsoft Sans Serif"/>
              </a:rPr>
              <a:t>ölçmeye </a:t>
            </a:r>
            <a:r>
              <a:rPr sz="1500" spc="30" dirty="0">
                <a:latin typeface="Microsoft Sans Serif"/>
                <a:cs typeface="Microsoft Sans Serif"/>
              </a:rPr>
              <a:t>yönelik </a:t>
            </a:r>
            <a:r>
              <a:rPr sz="1500" spc="25" dirty="0">
                <a:latin typeface="Microsoft Sans Serif"/>
                <a:cs typeface="Microsoft Sans Serif"/>
              </a:rPr>
              <a:t>sorular </a:t>
            </a:r>
            <a:r>
              <a:rPr sz="1500" spc="30" dirty="0">
                <a:latin typeface="Microsoft Sans Serif"/>
                <a:cs typeface="Microsoft Sans Serif"/>
              </a:rPr>
              <a:t>yer </a:t>
            </a:r>
            <a:r>
              <a:rPr sz="1500" spc="15" dirty="0">
                <a:latin typeface="Microsoft Sans Serif"/>
                <a:cs typeface="Microsoft Sans Serif"/>
              </a:rPr>
              <a:t>alır. </a:t>
            </a:r>
            <a:r>
              <a:rPr sz="1500" spc="30" dirty="0">
                <a:latin typeface="Microsoft Sans Serif"/>
                <a:cs typeface="Microsoft Sans Serif"/>
              </a:rPr>
              <a:t>Geometri </a:t>
            </a:r>
            <a:r>
              <a:rPr sz="1500" spc="25" dirty="0">
                <a:latin typeface="Microsoft Sans Serif"/>
                <a:cs typeface="Microsoft Sans Serif"/>
              </a:rPr>
              <a:t>soruları </a:t>
            </a:r>
            <a:r>
              <a:rPr sz="1500" dirty="0">
                <a:latin typeface="Microsoft Sans Serif"/>
                <a:cs typeface="Microsoft Sans Serif"/>
              </a:rPr>
              <a:t>da </a:t>
            </a:r>
            <a:r>
              <a:rPr sz="1500" spc="50" dirty="0">
                <a:latin typeface="Microsoft Sans Serif"/>
                <a:cs typeface="Microsoft Sans Serif"/>
              </a:rPr>
              <a:t>matematik </a:t>
            </a:r>
            <a:r>
              <a:rPr sz="1500" spc="65" dirty="0">
                <a:latin typeface="Microsoft Sans Serif"/>
                <a:cs typeface="Microsoft Sans Serif"/>
              </a:rPr>
              <a:t>testi </a:t>
            </a:r>
            <a:r>
              <a:rPr sz="1500" spc="70" dirty="0">
                <a:latin typeface="Microsoft Sans Serif"/>
                <a:cs typeface="Microsoft Sans Serif"/>
              </a:rPr>
              <a:t> </a:t>
            </a:r>
            <a:r>
              <a:rPr sz="1500" spc="10" dirty="0">
                <a:latin typeface="Microsoft Sans Serif"/>
                <a:cs typeface="Microsoft Sans Serif"/>
              </a:rPr>
              <a:t>kapsamındadır.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7241" y="8496207"/>
            <a:ext cx="2311400" cy="9144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384175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Fen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Bilimleri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9141" y="8496207"/>
            <a:ext cx="2311400" cy="9144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10" dirty="0">
                <a:latin typeface="Microsoft Sans Serif"/>
                <a:cs typeface="Microsoft Sans Serif"/>
              </a:rPr>
              <a:t>20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01041" y="8496207"/>
            <a:ext cx="9290050" cy="9144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161925" rIns="0" bIns="0" rtlCol="0">
            <a:spAutoFit/>
          </a:bodyPr>
          <a:lstStyle/>
          <a:p>
            <a:pPr marL="3994150" marR="365760" indent="-3621404">
              <a:lnSpc>
                <a:spcPct val="116700"/>
              </a:lnSpc>
              <a:spcBef>
                <a:spcPts val="1275"/>
              </a:spcBef>
            </a:pPr>
            <a:r>
              <a:rPr sz="1500" spc="-15" dirty="0">
                <a:latin typeface="Microsoft Sans Serif"/>
                <a:cs typeface="Microsoft Sans Serif"/>
              </a:rPr>
              <a:t>Fizik,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Kimya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ve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Biyoloji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alanlarındaki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60" dirty="0">
                <a:latin typeface="Microsoft Sans Serif"/>
                <a:cs typeface="Microsoft Sans Serif"/>
              </a:rPr>
              <a:t>temel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10" dirty="0">
                <a:latin typeface="Microsoft Sans Serif"/>
                <a:cs typeface="Microsoft Sans Serif"/>
              </a:rPr>
              <a:t>kavram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ve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40" dirty="0">
                <a:latin typeface="Microsoft Sans Serif"/>
                <a:cs typeface="Microsoft Sans Serif"/>
              </a:rPr>
              <a:t>ilkeleri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20" dirty="0">
                <a:latin typeface="Microsoft Sans Serif"/>
                <a:cs typeface="Microsoft Sans Serif"/>
              </a:rPr>
              <a:t>kullanma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becerilerini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ölçmeye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yönelik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spc="25" dirty="0">
                <a:latin typeface="Microsoft Sans Serif"/>
                <a:cs typeface="Microsoft Sans Serif"/>
              </a:rPr>
              <a:t>sorular</a:t>
            </a:r>
            <a:r>
              <a:rPr sz="1500" spc="-55" dirty="0">
                <a:latin typeface="Microsoft Sans Serif"/>
                <a:cs typeface="Microsoft Sans Serif"/>
              </a:rPr>
              <a:t> </a:t>
            </a:r>
            <a:r>
              <a:rPr sz="1500" spc="30" dirty="0">
                <a:latin typeface="Microsoft Sans Serif"/>
                <a:cs typeface="Microsoft Sans Serif"/>
              </a:rPr>
              <a:t>yer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alır.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84541" y="720950"/>
            <a:ext cx="11087100" cy="2440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213735">
              <a:lnSpc>
                <a:spcPct val="100000"/>
              </a:lnSpc>
              <a:spcBef>
                <a:spcPts val="115"/>
              </a:spcBef>
              <a:tabLst>
                <a:tab pos="4558665" algn="l"/>
                <a:tab pos="6130925" algn="l"/>
                <a:tab pos="7279640" algn="l"/>
                <a:tab pos="9232900" algn="l"/>
                <a:tab pos="10246995" algn="l"/>
              </a:tabLst>
            </a:pPr>
            <a:r>
              <a:rPr sz="1900" b="1" spc="-90" dirty="0">
                <a:solidFill>
                  <a:srgbClr val="545454"/>
                </a:solidFill>
                <a:latin typeface="Arial"/>
                <a:cs typeface="Arial"/>
              </a:rPr>
              <a:t>B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9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3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3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9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30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65" dirty="0">
                <a:solidFill>
                  <a:srgbClr val="545454"/>
                </a:solidFill>
                <a:latin typeface="Arial"/>
                <a:cs typeface="Arial"/>
              </a:rPr>
              <a:t>: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30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-5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9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65" dirty="0">
                <a:solidFill>
                  <a:srgbClr val="545454"/>
                </a:solidFill>
                <a:latin typeface="Arial"/>
                <a:cs typeface="Arial"/>
              </a:rPr>
              <a:t>K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5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45" dirty="0">
                <a:solidFill>
                  <a:srgbClr val="545454"/>
                </a:solidFill>
                <a:latin typeface="Arial"/>
                <a:cs typeface="Arial"/>
              </a:rPr>
              <a:t>(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45" dirty="0">
                <a:solidFill>
                  <a:srgbClr val="545454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spc="-25" dirty="0">
                <a:latin typeface="Trebuchet MS"/>
                <a:cs typeface="Trebuchet MS"/>
              </a:rPr>
              <a:t>TYT</a:t>
            </a:r>
            <a:r>
              <a:rPr sz="2100" spc="95" dirty="0">
                <a:latin typeface="Trebuchet MS"/>
                <a:cs typeface="Trebuchet MS"/>
              </a:rPr>
              <a:t> </a:t>
            </a:r>
            <a:r>
              <a:rPr sz="2100" spc="190" dirty="0">
                <a:latin typeface="Trebuchet MS"/>
                <a:cs typeface="Trebuchet MS"/>
              </a:rPr>
              <a:t>Nerelerde</a:t>
            </a:r>
            <a:r>
              <a:rPr sz="2100" spc="100" dirty="0">
                <a:latin typeface="Trebuchet MS"/>
                <a:cs typeface="Trebuchet MS"/>
              </a:rPr>
              <a:t> Kullanılır?</a:t>
            </a:r>
            <a:endParaRPr sz="2100">
              <a:latin typeface="Trebuchet MS"/>
              <a:cs typeface="Trebuchet MS"/>
            </a:endParaRPr>
          </a:p>
          <a:p>
            <a:pPr marL="470534" marR="78105">
              <a:lnSpc>
                <a:spcPct val="115100"/>
              </a:lnSpc>
              <a:spcBef>
                <a:spcPts val="25"/>
              </a:spcBef>
            </a:pPr>
            <a:r>
              <a:rPr sz="2100" spc="305" dirty="0">
                <a:latin typeface="Trebuchet MS"/>
                <a:cs typeface="Trebuchet MS"/>
              </a:rPr>
              <a:t>Ön </a:t>
            </a:r>
            <a:r>
              <a:rPr sz="2100" spc="100" dirty="0">
                <a:latin typeface="Trebuchet MS"/>
                <a:cs typeface="Trebuchet MS"/>
              </a:rPr>
              <a:t>lisans </a:t>
            </a:r>
            <a:r>
              <a:rPr sz="2100" spc="90" dirty="0">
                <a:latin typeface="Trebuchet MS"/>
                <a:cs typeface="Trebuchet MS"/>
              </a:rPr>
              <a:t>bölümlerini </a:t>
            </a:r>
            <a:r>
              <a:rPr sz="2100" spc="110" dirty="0">
                <a:latin typeface="Trebuchet MS"/>
                <a:cs typeface="Trebuchet MS"/>
              </a:rPr>
              <a:t>(Açık </a:t>
            </a:r>
            <a:r>
              <a:rPr sz="2100" spc="150" dirty="0">
                <a:latin typeface="Trebuchet MS"/>
                <a:cs typeface="Trebuchet MS"/>
              </a:rPr>
              <a:t>öğretim </a:t>
            </a:r>
            <a:r>
              <a:rPr sz="2100" spc="165" dirty="0">
                <a:latin typeface="Trebuchet MS"/>
                <a:cs typeface="Trebuchet MS"/>
              </a:rPr>
              <a:t>ön </a:t>
            </a:r>
            <a:r>
              <a:rPr sz="2100" spc="100" dirty="0">
                <a:latin typeface="Trebuchet MS"/>
                <a:cs typeface="Trebuchet MS"/>
              </a:rPr>
              <a:t>lisans </a:t>
            </a:r>
            <a:r>
              <a:rPr sz="2100" spc="140" dirty="0">
                <a:latin typeface="Trebuchet MS"/>
                <a:cs typeface="Trebuchet MS"/>
              </a:rPr>
              <a:t>dahil) </a:t>
            </a:r>
            <a:r>
              <a:rPr sz="2100" spc="100" dirty="0">
                <a:latin typeface="Trebuchet MS"/>
                <a:cs typeface="Trebuchet MS"/>
              </a:rPr>
              <a:t>tercih </a:t>
            </a:r>
            <a:r>
              <a:rPr sz="2100" spc="175" dirty="0">
                <a:latin typeface="Trebuchet MS"/>
                <a:cs typeface="Trebuchet MS"/>
              </a:rPr>
              <a:t>ederken </a:t>
            </a:r>
            <a:r>
              <a:rPr sz="2100" spc="50" dirty="0">
                <a:latin typeface="Trebuchet MS"/>
                <a:cs typeface="Trebuchet MS"/>
              </a:rPr>
              <a:t>kullanılır </a:t>
            </a:r>
            <a:r>
              <a:rPr sz="2100" spc="55" dirty="0">
                <a:latin typeface="Trebuchet MS"/>
                <a:cs typeface="Trebuchet MS"/>
              </a:rPr>
              <a:t> </a:t>
            </a:r>
            <a:r>
              <a:rPr sz="2100" spc="225" dirty="0">
                <a:latin typeface="Trebuchet MS"/>
                <a:cs typeface="Trebuchet MS"/>
              </a:rPr>
              <a:t>Özel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spc="135" dirty="0">
                <a:latin typeface="Trebuchet MS"/>
                <a:cs typeface="Trebuchet MS"/>
              </a:rPr>
              <a:t>Yetenek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spc="155" dirty="0">
                <a:latin typeface="Trebuchet MS"/>
                <a:cs typeface="Trebuchet MS"/>
              </a:rPr>
              <a:t>Sınavına</a:t>
            </a:r>
            <a:r>
              <a:rPr sz="2100" spc="125" dirty="0">
                <a:latin typeface="Trebuchet MS"/>
                <a:cs typeface="Trebuchet MS"/>
              </a:rPr>
              <a:t> başvuru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spc="200" dirty="0">
                <a:latin typeface="Trebuchet MS"/>
                <a:cs typeface="Trebuchet MS"/>
              </a:rPr>
              <a:t>Yaparken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spc="145" dirty="0">
                <a:latin typeface="Trebuchet MS"/>
                <a:cs typeface="Trebuchet MS"/>
              </a:rPr>
              <a:t>öğrencilerin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TYT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spc="170" dirty="0">
                <a:latin typeface="Trebuchet MS"/>
                <a:cs typeface="Trebuchet MS"/>
              </a:rPr>
              <a:t>puanlarına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spc="70" dirty="0">
                <a:latin typeface="Trebuchet MS"/>
                <a:cs typeface="Trebuchet MS"/>
              </a:rPr>
              <a:t>bakılır.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25" dirty="0">
                <a:latin typeface="Trebuchet MS"/>
                <a:cs typeface="Trebuchet MS"/>
              </a:rPr>
              <a:t>TYT’deki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spc="105" dirty="0">
                <a:latin typeface="Trebuchet MS"/>
                <a:cs typeface="Trebuchet MS"/>
              </a:rPr>
              <a:t>sorular</a:t>
            </a:r>
            <a:r>
              <a:rPr sz="2100" spc="120" dirty="0">
                <a:latin typeface="Trebuchet MS"/>
                <a:cs typeface="Trebuchet MS"/>
              </a:rPr>
              <a:t> </a:t>
            </a:r>
            <a:r>
              <a:rPr sz="2100" spc="100" dirty="0">
                <a:latin typeface="Trebuchet MS"/>
                <a:cs typeface="Trebuchet MS"/>
              </a:rPr>
              <a:t>MEB’in</a:t>
            </a:r>
            <a:r>
              <a:rPr sz="2100" spc="120" dirty="0">
                <a:latin typeface="Trebuchet MS"/>
                <a:cs typeface="Trebuchet MS"/>
              </a:rPr>
              <a:t> </a:t>
            </a:r>
            <a:r>
              <a:rPr sz="2100" spc="140" dirty="0">
                <a:latin typeface="Trebuchet MS"/>
                <a:cs typeface="Trebuchet MS"/>
              </a:rPr>
              <a:t>belirlediği</a:t>
            </a:r>
            <a:r>
              <a:rPr sz="2100" spc="120" dirty="0">
                <a:latin typeface="Trebuchet MS"/>
                <a:cs typeface="Trebuchet MS"/>
              </a:rPr>
              <a:t> </a:t>
            </a:r>
            <a:r>
              <a:rPr sz="2100" spc="140" dirty="0">
                <a:latin typeface="Trebuchet MS"/>
                <a:cs typeface="Trebuchet MS"/>
              </a:rPr>
              <a:t>müfredattan</a:t>
            </a:r>
            <a:r>
              <a:rPr sz="2100" spc="120" dirty="0">
                <a:latin typeface="Trebuchet MS"/>
                <a:cs typeface="Trebuchet MS"/>
              </a:rPr>
              <a:t> çıkacaktır.</a:t>
            </a:r>
            <a:endParaRPr sz="2100">
              <a:latin typeface="Trebuchet MS"/>
              <a:cs typeface="Trebuchet MS"/>
            </a:endParaRPr>
          </a:p>
          <a:p>
            <a:pPr marL="470534">
              <a:lnSpc>
                <a:spcPct val="100000"/>
              </a:lnSpc>
              <a:spcBef>
                <a:spcPts val="405"/>
              </a:spcBef>
            </a:pPr>
            <a:r>
              <a:rPr sz="2100" spc="65" dirty="0">
                <a:latin typeface="Trebuchet MS"/>
                <a:cs typeface="Trebuchet MS"/>
              </a:rPr>
              <a:t>Bütün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spc="180" dirty="0">
                <a:latin typeface="Trebuchet MS"/>
                <a:cs typeface="Trebuchet MS"/>
              </a:rPr>
              <a:t>adayların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spc="105" dirty="0">
                <a:latin typeface="Trebuchet MS"/>
                <a:cs typeface="Trebuchet MS"/>
              </a:rPr>
              <a:t>birinci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spc="110" dirty="0">
                <a:latin typeface="Trebuchet MS"/>
                <a:cs typeface="Trebuchet MS"/>
              </a:rPr>
              <a:t>oturuma</a:t>
            </a:r>
            <a:r>
              <a:rPr sz="2100" spc="125" dirty="0">
                <a:latin typeface="Trebuchet MS"/>
                <a:cs typeface="Trebuchet MS"/>
              </a:rPr>
              <a:t> girmesi </a:t>
            </a:r>
            <a:r>
              <a:rPr sz="2100" spc="65" dirty="0">
                <a:latin typeface="Trebuchet MS"/>
                <a:cs typeface="Trebuchet MS"/>
              </a:rPr>
              <a:t>zorunludur.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208" y="487069"/>
            <a:ext cx="17373600" cy="9315450"/>
            <a:chOff x="455208" y="487069"/>
            <a:chExt cx="17373600" cy="9315450"/>
          </a:xfrm>
        </p:grpSpPr>
        <p:sp>
          <p:nvSpPr>
            <p:cNvPr id="3" name="object 3"/>
            <p:cNvSpPr/>
            <p:nvPr/>
          </p:nvSpPr>
          <p:spPr>
            <a:xfrm>
              <a:off x="455208" y="487069"/>
              <a:ext cx="17373600" cy="9315450"/>
            </a:xfrm>
            <a:custGeom>
              <a:avLst/>
              <a:gdLst/>
              <a:ahLst/>
              <a:cxnLst/>
              <a:rect l="l" t="t" r="r" b="b"/>
              <a:pathLst>
                <a:path w="17373600" h="9315450">
                  <a:moveTo>
                    <a:pt x="17373598" y="9315449"/>
                  </a:moveTo>
                  <a:lnTo>
                    <a:pt x="0" y="9315449"/>
                  </a:lnTo>
                  <a:lnTo>
                    <a:pt x="0" y="0"/>
                  </a:lnTo>
                  <a:lnTo>
                    <a:pt x="17373598" y="0"/>
                  </a:lnTo>
                  <a:lnTo>
                    <a:pt x="17373598" y="9315449"/>
                  </a:lnTo>
                  <a:close/>
                </a:path>
              </a:pathLst>
            </a:custGeom>
            <a:solidFill>
              <a:srgbClr val="E4C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855" y="1739856"/>
              <a:ext cx="66675" cy="66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855" y="2044656"/>
              <a:ext cx="66675" cy="666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855" y="2654256"/>
              <a:ext cx="66675" cy="666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92650" y="706883"/>
            <a:ext cx="14140180" cy="2102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105"/>
              </a:spcBef>
              <a:tabLst>
                <a:tab pos="1160145" algn="l"/>
                <a:tab pos="2764790" algn="l"/>
                <a:tab pos="3757929" algn="l"/>
                <a:tab pos="5751830" algn="l"/>
                <a:tab pos="6787515" algn="l"/>
              </a:tabLst>
            </a:pPr>
            <a:r>
              <a:rPr sz="195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75" dirty="0">
                <a:solidFill>
                  <a:srgbClr val="545454"/>
                </a:solidFill>
                <a:latin typeface="Arial"/>
                <a:cs typeface="Arial"/>
              </a:rPr>
              <a:t>K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5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50" b="1" spc="25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30" dirty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30" dirty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125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170" dirty="0">
                <a:solidFill>
                  <a:srgbClr val="545454"/>
                </a:solidFill>
                <a:latin typeface="Arial"/>
                <a:cs typeface="Arial"/>
              </a:rPr>
              <a:t>:</a:t>
            </a:r>
            <a:r>
              <a:rPr sz="1950" b="1" dirty="0">
                <a:solidFill>
                  <a:srgbClr val="545454"/>
                </a:solidFill>
                <a:latin typeface="Arial"/>
                <a:cs typeface="Arial"/>
              </a:rPr>
              <a:t>	A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9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45454"/>
                </a:solidFill>
                <a:latin typeface="Arial"/>
                <a:cs typeface="Arial"/>
              </a:rPr>
              <a:t>A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195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9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9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75" dirty="0">
                <a:solidFill>
                  <a:srgbClr val="545454"/>
                </a:solidFill>
                <a:latin typeface="Arial"/>
                <a:cs typeface="Arial"/>
              </a:rPr>
              <a:t>K</a:t>
            </a:r>
            <a:r>
              <a:rPr sz="195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50" b="1" spc="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5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50" b="1" spc="45" dirty="0">
                <a:solidFill>
                  <a:srgbClr val="545454"/>
                </a:solidFill>
                <a:latin typeface="Arial"/>
                <a:cs typeface="Arial"/>
              </a:rPr>
              <a:t>(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45454"/>
                </a:solidFill>
                <a:latin typeface="Arial"/>
                <a:cs typeface="Arial"/>
              </a:rPr>
              <a:t>A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50" b="1" spc="-1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50" b="1" spc="45" dirty="0">
                <a:solidFill>
                  <a:srgbClr val="545454"/>
                </a:solidFill>
                <a:latin typeface="Arial"/>
                <a:cs typeface="Arial"/>
              </a:rPr>
              <a:t>)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50" spc="-10" dirty="0">
                <a:latin typeface="Trebuchet MS"/>
                <a:cs typeface="Trebuchet MS"/>
              </a:rPr>
              <a:t>AYT’de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40" dirty="0">
                <a:latin typeface="Trebuchet MS"/>
                <a:cs typeface="Trebuchet MS"/>
              </a:rPr>
              <a:t>sorular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35" dirty="0">
                <a:latin typeface="Trebuchet MS"/>
                <a:cs typeface="Trebuchet MS"/>
              </a:rPr>
              <a:t>MEB’in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65" dirty="0">
                <a:latin typeface="Trebuchet MS"/>
                <a:cs typeface="Trebuchet MS"/>
              </a:rPr>
              <a:t>belirlediği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60" dirty="0">
                <a:latin typeface="Trebuchet MS"/>
                <a:cs typeface="Trebuchet MS"/>
              </a:rPr>
              <a:t>müfredattan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45" dirty="0">
                <a:latin typeface="Trebuchet MS"/>
                <a:cs typeface="Trebuchet MS"/>
              </a:rPr>
              <a:t>çıkacaktır.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08100"/>
              </a:lnSpc>
            </a:pPr>
            <a:r>
              <a:rPr sz="1850" spc="-10" dirty="0">
                <a:latin typeface="Trebuchet MS"/>
                <a:cs typeface="Trebuchet MS"/>
              </a:rPr>
              <a:t>AYT’de</a:t>
            </a:r>
            <a:r>
              <a:rPr sz="1850" spc="15" dirty="0">
                <a:latin typeface="Trebuchet MS"/>
                <a:cs typeface="Trebuchet MS"/>
              </a:rPr>
              <a:t> </a:t>
            </a:r>
            <a:r>
              <a:rPr sz="1850" spc="80" dirty="0">
                <a:latin typeface="Trebuchet MS"/>
                <a:cs typeface="Trebuchet MS"/>
              </a:rPr>
              <a:t>adaylar,</a:t>
            </a:r>
            <a:r>
              <a:rPr sz="1850" spc="20" dirty="0">
                <a:latin typeface="Trebuchet MS"/>
                <a:cs typeface="Trebuchet MS"/>
              </a:rPr>
              <a:t> </a:t>
            </a:r>
            <a:r>
              <a:rPr sz="1850" spc="80" dirty="0">
                <a:latin typeface="Trebuchet MS"/>
                <a:cs typeface="Trebuchet MS"/>
              </a:rPr>
              <a:t>hesaplanmasını</a:t>
            </a:r>
            <a:r>
              <a:rPr sz="1850" spc="15" dirty="0">
                <a:latin typeface="Trebuchet MS"/>
                <a:cs typeface="Trebuchet MS"/>
              </a:rPr>
              <a:t> istedikleri</a:t>
            </a:r>
            <a:r>
              <a:rPr sz="1850" spc="20" dirty="0">
                <a:latin typeface="Trebuchet MS"/>
                <a:cs typeface="Trebuchet MS"/>
              </a:rPr>
              <a:t> </a:t>
            </a:r>
            <a:r>
              <a:rPr sz="1850" spc="120" dirty="0">
                <a:latin typeface="Trebuchet MS"/>
                <a:cs typeface="Trebuchet MS"/>
              </a:rPr>
              <a:t>puan</a:t>
            </a:r>
            <a:r>
              <a:rPr sz="1850" spc="15" dirty="0">
                <a:latin typeface="Trebuchet MS"/>
                <a:cs typeface="Trebuchet MS"/>
              </a:rPr>
              <a:t> </a:t>
            </a:r>
            <a:r>
              <a:rPr sz="1850" spc="-50" dirty="0">
                <a:latin typeface="Trebuchet MS"/>
                <a:cs typeface="Trebuchet MS"/>
              </a:rPr>
              <a:t>türü</a:t>
            </a:r>
            <a:r>
              <a:rPr sz="1850" spc="20" dirty="0">
                <a:latin typeface="Trebuchet MS"/>
                <a:cs typeface="Trebuchet MS"/>
              </a:rPr>
              <a:t> </a:t>
            </a:r>
            <a:r>
              <a:rPr sz="1850" spc="35" dirty="0">
                <a:latin typeface="Trebuchet MS"/>
                <a:cs typeface="Trebuchet MS"/>
              </a:rPr>
              <a:t>için</a:t>
            </a:r>
            <a:r>
              <a:rPr sz="1850" spc="20" dirty="0">
                <a:latin typeface="Trebuchet MS"/>
                <a:cs typeface="Trebuchet MS"/>
              </a:rPr>
              <a:t> </a:t>
            </a:r>
            <a:r>
              <a:rPr sz="1850" spc="110" dirty="0">
                <a:latin typeface="Trebuchet MS"/>
                <a:cs typeface="Trebuchet MS"/>
              </a:rPr>
              <a:t>gereken</a:t>
            </a:r>
            <a:r>
              <a:rPr sz="1850" spc="1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testleri</a:t>
            </a:r>
            <a:r>
              <a:rPr sz="1850" spc="20" dirty="0">
                <a:latin typeface="Trebuchet MS"/>
                <a:cs typeface="Trebuchet MS"/>
              </a:rPr>
              <a:t> </a:t>
            </a:r>
            <a:r>
              <a:rPr sz="1850" spc="95" dirty="0">
                <a:latin typeface="Trebuchet MS"/>
                <a:cs typeface="Trebuchet MS"/>
              </a:rPr>
              <a:t>cevaplayacaklardır.</a:t>
            </a:r>
            <a:r>
              <a:rPr sz="1850" spc="15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SAY,</a:t>
            </a:r>
            <a:r>
              <a:rPr sz="1850" spc="20" dirty="0">
                <a:latin typeface="Trebuchet MS"/>
                <a:cs typeface="Trebuchet MS"/>
              </a:rPr>
              <a:t> </a:t>
            </a:r>
            <a:r>
              <a:rPr sz="1850" spc="250" dirty="0">
                <a:latin typeface="Trebuchet MS"/>
                <a:cs typeface="Trebuchet MS"/>
              </a:rPr>
              <a:t>SÖZ</a:t>
            </a:r>
            <a:r>
              <a:rPr sz="1850" spc="20" dirty="0">
                <a:latin typeface="Trebuchet MS"/>
                <a:cs typeface="Trebuchet MS"/>
              </a:rPr>
              <a:t> </a:t>
            </a:r>
            <a:r>
              <a:rPr sz="1850" spc="75" dirty="0">
                <a:latin typeface="Trebuchet MS"/>
                <a:cs typeface="Trebuchet MS"/>
              </a:rPr>
              <a:t>ve</a:t>
            </a:r>
            <a:r>
              <a:rPr sz="1850" spc="15" dirty="0">
                <a:latin typeface="Trebuchet MS"/>
                <a:cs typeface="Trebuchet MS"/>
              </a:rPr>
              <a:t> </a:t>
            </a:r>
            <a:r>
              <a:rPr sz="1850" spc="60" dirty="0">
                <a:latin typeface="Trebuchet MS"/>
                <a:cs typeface="Trebuchet MS"/>
              </a:rPr>
              <a:t>EA</a:t>
            </a:r>
            <a:r>
              <a:rPr sz="1850" spc="20" dirty="0">
                <a:latin typeface="Trebuchet MS"/>
                <a:cs typeface="Trebuchet MS"/>
              </a:rPr>
              <a:t> </a:t>
            </a:r>
            <a:r>
              <a:rPr sz="1850" spc="120" dirty="0">
                <a:latin typeface="Trebuchet MS"/>
                <a:cs typeface="Trebuchet MS"/>
              </a:rPr>
              <a:t>puan</a:t>
            </a:r>
            <a:r>
              <a:rPr sz="1850" spc="15" dirty="0">
                <a:latin typeface="Trebuchet MS"/>
                <a:cs typeface="Trebuchet MS"/>
              </a:rPr>
              <a:t> </a:t>
            </a:r>
            <a:r>
              <a:rPr sz="1850" spc="-15" dirty="0">
                <a:latin typeface="Trebuchet MS"/>
                <a:cs typeface="Trebuchet MS"/>
              </a:rPr>
              <a:t>türlerinin </a:t>
            </a:r>
            <a:r>
              <a:rPr sz="1850" spc="-540" dirty="0">
                <a:latin typeface="Trebuchet MS"/>
                <a:cs typeface="Trebuchet MS"/>
              </a:rPr>
              <a:t> </a:t>
            </a:r>
            <a:r>
              <a:rPr sz="1850" spc="45" dirty="0">
                <a:latin typeface="Trebuchet MS"/>
                <a:cs typeface="Trebuchet MS"/>
              </a:rPr>
              <a:t>hepsinin</a:t>
            </a:r>
            <a:r>
              <a:rPr sz="1850" spc="5" dirty="0">
                <a:latin typeface="Trebuchet MS"/>
                <a:cs typeface="Trebuchet MS"/>
              </a:rPr>
              <a:t> </a:t>
            </a:r>
            <a:r>
              <a:rPr sz="1850" spc="80" dirty="0">
                <a:latin typeface="Trebuchet MS"/>
                <a:cs typeface="Trebuchet MS"/>
              </a:rPr>
              <a:t>hesaplanmasını</a:t>
            </a:r>
            <a:r>
              <a:rPr sz="1850" spc="5" dirty="0">
                <a:latin typeface="Trebuchet MS"/>
                <a:cs typeface="Trebuchet MS"/>
              </a:rPr>
              <a:t> </a:t>
            </a:r>
            <a:r>
              <a:rPr sz="1850" spc="35" dirty="0">
                <a:latin typeface="Trebuchet MS"/>
                <a:cs typeface="Trebuchet MS"/>
              </a:rPr>
              <a:t>isteyen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100" dirty="0">
                <a:latin typeface="Trebuchet MS"/>
                <a:cs typeface="Trebuchet MS"/>
              </a:rPr>
              <a:t>adayların</a:t>
            </a:r>
            <a:r>
              <a:rPr sz="1850" spc="5" dirty="0">
                <a:latin typeface="Trebuchet MS"/>
                <a:cs typeface="Trebuchet MS"/>
              </a:rPr>
              <a:t> </a:t>
            </a:r>
            <a:r>
              <a:rPr sz="1850" spc="55" dirty="0">
                <a:latin typeface="Trebuchet MS"/>
                <a:cs typeface="Trebuchet MS"/>
              </a:rPr>
              <a:t>sınav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50" dirty="0">
                <a:latin typeface="Trebuchet MS"/>
                <a:cs typeface="Trebuchet MS"/>
              </a:rPr>
              <a:t>süresince</a:t>
            </a:r>
            <a:r>
              <a:rPr sz="1850" spc="5" dirty="0">
                <a:latin typeface="Trebuchet MS"/>
                <a:cs typeface="Trebuchet MS"/>
              </a:rPr>
              <a:t> </a:t>
            </a:r>
            <a:r>
              <a:rPr sz="1850" spc="-35" dirty="0">
                <a:latin typeface="Trebuchet MS"/>
                <a:cs typeface="Trebuchet MS"/>
              </a:rPr>
              <a:t>tüm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testleri</a:t>
            </a:r>
            <a:r>
              <a:rPr sz="1850" spc="5" dirty="0">
                <a:latin typeface="Trebuchet MS"/>
                <a:cs typeface="Trebuchet MS"/>
              </a:rPr>
              <a:t> </a:t>
            </a:r>
            <a:r>
              <a:rPr sz="1850" spc="110" dirty="0">
                <a:latin typeface="Trebuchet MS"/>
                <a:cs typeface="Trebuchet MS"/>
              </a:rPr>
              <a:t>cevaplamaları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50" dirty="0">
                <a:latin typeface="Trebuchet MS"/>
                <a:cs typeface="Trebuchet MS"/>
              </a:rPr>
              <a:t>gerekmektedir.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850" spc="-15" dirty="0">
                <a:latin typeface="Trebuchet MS"/>
                <a:cs typeface="Trebuchet MS"/>
              </a:rPr>
              <a:t>AYT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85" dirty="0">
                <a:latin typeface="Trebuchet MS"/>
                <a:cs typeface="Trebuchet MS"/>
              </a:rPr>
              <a:t>puanı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35" dirty="0">
                <a:latin typeface="Trebuchet MS"/>
                <a:cs typeface="Trebuchet MS"/>
              </a:rPr>
              <a:t>lisans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80" dirty="0">
                <a:latin typeface="Trebuchet MS"/>
                <a:cs typeface="Trebuchet MS"/>
              </a:rPr>
              <a:t>programlarını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90" dirty="0">
                <a:latin typeface="Trebuchet MS"/>
                <a:cs typeface="Trebuchet MS"/>
              </a:rPr>
              <a:t>(açık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70" dirty="0">
                <a:latin typeface="Trebuchet MS"/>
                <a:cs typeface="Trebuchet MS"/>
              </a:rPr>
              <a:t>öğretim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35" dirty="0">
                <a:latin typeface="Trebuchet MS"/>
                <a:cs typeface="Trebuchet MS"/>
              </a:rPr>
              <a:t>lisans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95" dirty="0">
                <a:latin typeface="Trebuchet MS"/>
                <a:cs typeface="Trebuchet MS"/>
              </a:rPr>
              <a:t>programları</a:t>
            </a:r>
            <a:r>
              <a:rPr sz="1850" spc="15" dirty="0">
                <a:latin typeface="Trebuchet MS"/>
                <a:cs typeface="Trebuchet MS"/>
              </a:rPr>
              <a:t> </a:t>
            </a:r>
            <a:r>
              <a:rPr sz="1850" spc="65" dirty="0">
                <a:latin typeface="Trebuchet MS"/>
                <a:cs typeface="Trebuchet MS"/>
              </a:rPr>
              <a:t>dahil)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35" dirty="0">
                <a:latin typeface="Trebuchet MS"/>
                <a:cs typeface="Trebuchet MS"/>
              </a:rPr>
              <a:t>tercih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95" dirty="0">
                <a:latin typeface="Trebuchet MS"/>
                <a:cs typeface="Trebuchet MS"/>
              </a:rPr>
              <a:t>ederken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spc="-30" dirty="0">
                <a:latin typeface="Trebuchet MS"/>
                <a:cs typeface="Trebuchet MS"/>
              </a:rPr>
              <a:t>kullanılır.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3286" y="3209925"/>
            <a:ext cx="2311400" cy="8858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63525" rIns="0" bIns="0" rtlCol="0">
            <a:spAutoFit/>
          </a:bodyPr>
          <a:lstStyle/>
          <a:p>
            <a:pPr marL="532765">
              <a:lnSpc>
                <a:spcPct val="100000"/>
              </a:lnSpc>
              <a:spcBef>
                <a:spcPts val="2075"/>
              </a:spcBef>
            </a:pPr>
            <a:r>
              <a:rPr sz="2200" b="1" spc="-110" dirty="0">
                <a:latin typeface="Arial"/>
                <a:cs typeface="Arial"/>
              </a:rPr>
              <a:t>DERSLER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5186" y="3209925"/>
            <a:ext cx="2311400" cy="8858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63525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2075"/>
              </a:spcBef>
            </a:pPr>
            <a:r>
              <a:rPr sz="2200" b="1" spc="-185" dirty="0">
                <a:latin typeface="Arial"/>
                <a:cs typeface="Arial"/>
              </a:rPr>
              <a:t>S</a:t>
            </a:r>
            <a:r>
              <a:rPr sz="2200" b="1" spc="30" dirty="0">
                <a:latin typeface="Arial"/>
                <a:cs typeface="Arial"/>
              </a:rPr>
              <a:t>O</a:t>
            </a:r>
            <a:r>
              <a:rPr sz="2200" b="1" spc="-120" dirty="0">
                <a:latin typeface="Arial"/>
                <a:cs typeface="Arial"/>
              </a:rPr>
              <a:t>R</a:t>
            </a:r>
            <a:r>
              <a:rPr sz="2200" b="1" spc="-25" dirty="0">
                <a:latin typeface="Arial"/>
                <a:cs typeface="Arial"/>
              </a:rPr>
              <a:t>U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-185" dirty="0">
                <a:latin typeface="Arial"/>
                <a:cs typeface="Arial"/>
              </a:rPr>
              <a:t>S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-10" dirty="0">
                <a:latin typeface="Arial"/>
                <a:cs typeface="Arial"/>
              </a:rPr>
              <a:t>Y</a:t>
            </a:r>
            <a:r>
              <a:rPr sz="2200" b="1" spc="80" dirty="0">
                <a:latin typeface="Arial"/>
                <a:cs typeface="Arial"/>
              </a:rPr>
              <a:t>I</a:t>
            </a:r>
            <a:r>
              <a:rPr sz="2200" b="1" spc="-185" dirty="0">
                <a:latin typeface="Arial"/>
                <a:cs typeface="Arial"/>
              </a:rPr>
              <a:t>S</a:t>
            </a:r>
            <a:r>
              <a:rPr sz="2200" b="1" spc="85" dirty="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7086" y="3209925"/>
            <a:ext cx="10258425" cy="8858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63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75"/>
              </a:spcBef>
            </a:pPr>
            <a:r>
              <a:rPr sz="2200" b="1" spc="-185" dirty="0">
                <a:latin typeface="Arial"/>
                <a:cs typeface="Arial"/>
              </a:rPr>
              <a:t>S</a:t>
            </a:r>
            <a:r>
              <a:rPr sz="2200" b="1" spc="30" dirty="0">
                <a:latin typeface="Arial"/>
                <a:cs typeface="Arial"/>
              </a:rPr>
              <a:t>O</a:t>
            </a:r>
            <a:r>
              <a:rPr sz="2200" b="1" spc="-120" dirty="0">
                <a:latin typeface="Arial"/>
                <a:cs typeface="Arial"/>
              </a:rPr>
              <a:t>R</a:t>
            </a:r>
            <a:r>
              <a:rPr sz="2200" b="1" spc="-25" dirty="0">
                <a:latin typeface="Arial"/>
                <a:cs typeface="Arial"/>
              </a:rPr>
              <a:t>U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35" dirty="0">
                <a:latin typeface="Arial"/>
                <a:cs typeface="Arial"/>
              </a:rPr>
              <a:t>D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-165" dirty="0">
                <a:latin typeface="Arial"/>
                <a:cs typeface="Arial"/>
              </a:rPr>
              <a:t>Ğ</a:t>
            </a:r>
            <a:r>
              <a:rPr sz="2200" b="1" spc="80" dirty="0">
                <a:latin typeface="Arial"/>
                <a:cs typeface="Arial"/>
              </a:rPr>
              <a:t>I</a:t>
            </a:r>
            <a:r>
              <a:rPr sz="2200" b="1" spc="-105" dirty="0">
                <a:latin typeface="Arial"/>
                <a:cs typeface="Arial"/>
              </a:rPr>
              <a:t>L</a:t>
            </a:r>
            <a:r>
              <a:rPr sz="2200" b="1" spc="80" dirty="0">
                <a:latin typeface="Arial"/>
                <a:cs typeface="Arial"/>
              </a:rPr>
              <a:t>I</a:t>
            </a:r>
            <a:r>
              <a:rPr sz="2200" b="1" spc="145" dirty="0">
                <a:latin typeface="Arial"/>
                <a:cs typeface="Arial"/>
              </a:rPr>
              <a:t>M</a:t>
            </a:r>
            <a:r>
              <a:rPr sz="2200" b="1" spc="-105" dirty="0">
                <a:latin typeface="Arial"/>
                <a:cs typeface="Arial"/>
              </a:rPr>
              <a:t>L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-120" dirty="0">
                <a:latin typeface="Arial"/>
                <a:cs typeface="Arial"/>
              </a:rPr>
              <a:t>R</a:t>
            </a:r>
            <a:r>
              <a:rPr sz="2200" b="1" spc="85" dirty="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3286" y="4286250"/>
            <a:ext cx="2311400" cy="129540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47955" rIns="0" bIns="0" rtlCol="0">
            <a:spAutoFit/>
          </a:bodyPr>
          <a:lstStyle/>
          <a:p>
            <a:pPr marL="237490" marR="229870" algn="ctr">
              <a:lnSpc>
                <a:spcPct val="117600"/>
              </a:lnSpc>
              <a:spcBef>
                <a:spcPts val="1165"/>
              </a:spcBef>
            </a:pPr>
            <a:r>
              <a:rPr sz="1700" b="1" spc="20" dirty="0">
                <a:latin typeface="Arial"/>
                <a:cs typeface="Arial"/>
              </a:rPr>
              <a:t>Türk </a:t>
            </a:r>
            <a:r>
              <a:rPr sz="1700" b="1" spc="35" dirty="0">
                <a:latin typeface="Arial"/>
                <a:cs typeface="Arial"/>
              </a:rPr>
              <a:t>Dili </a:t>
            </a:r>
            <a:r>
              <a:rPr sz="1700" b="1" spc="25" dirty="0">
                <a:latin typeface="Arial"/>
                <a:cs typeface="Arial"/>
              </a:rPr>
              <a:t>ve 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Edebiyatı</a:t>
            </a:r>
            <a:r>
              <a:rPr sz="1700" b="1" spc="-95" dirty="0">
                <a:latin typeface="Arial"/>
                <a:cs typeface="Arial"/>
              </a:rPr>
              <a:t> </a:t>
            </a:r>
            <a:r>
              <a:rPr sz="1700" b="1" spc="15" dirty="0">
                <a:latin typeface="Arial"/>
                <a:cs typeface="Arial"/>
              </a:rPr>
              <a:t>-</a:t>
            </a:r>
            <a:r>
              <a:rPr sz="1700" b="1" spc="-95" dirty="0">
                <a:latin typeface="Arial"/>
                <a:cs typeface="Arial"/>
              </a:rPr>
              <a:t> </a:t>
            </a:r>
            <a:r>
              <a:rPr sz="1700" b="1" spc="-35" dirty="0">
                <a:latin typeface="Arial"/>
                <a:cs typeface="Arial"/>
              </a:rPr>
              <a:t>Sosyal </a:t>
            </a:r>
            <a:r>
              <a:rPr sz="1700" b="1" spc="-459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Bilimler</a:t>
            </a:r>
            <a:r>
              <a:rPr sz="1700" b="1" spc="-75" dirty="0">
                <a:latin typeface="Arial"/>
                <a:cs typeface="Arial"/>
              </a:rPr>
              <a:t> </a:t>
            </a:r>
            <a:r>
              <a:rPr sz="1700" b="1" spc="25" dirty="0">
                <a:latin typeface="Arial"/>
                <a:cs typeface="Arial"/>
              </a:rPr>
              <a:t>1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spc="30" dirty="0">
                <a:latin typeface="Arial"/>
                <a:cs typeface="Arial"/>
              </a:rPr>
              <a:t>Testi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35186" y="4286250"/>
            <a:ext cx="2311400" cy="12954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20" dirty="0">
                <a:latin typeface="Microsoft Sans Serif"/>
                <a:cs typeface="Microsoft Sans Serif"/>
              </a:rPr>
              <a:t>40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37086" y="4286250"/>
            <a:ext cx="10258425" cy="129540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sz="2100" b="1" spc="-35" dirty="0">
                <a:latin typeface="Arial"/>
                <a:cs typeface="Arial"/>
              </a:rPr>
              <a:t>TDE</a:t>
            </a:r>
            <a:r>
              <a:rPr sz="2100" spc="-35" dirty="0">
                <a:latin typeface="Microsoft Sans Serif"/>
                <a:cs typeface="Microsoft Sans Serif"/>
              </a:rPr>
              <a:t>: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24,</a:t>
            </a:r>
            <a:r>
              <a:rPr sz="2100" spc="409" dirty="0">
                <a:latin typeface="Microsoft Sans Serif"/>
                <a:cs typeface="Microsoft Sans Serif"/>
              </a:rPr>
              <a:t> </a:t>
            </a:r>
            <a:r>
              <a:rPr sz="2100" b="1" spc="5" dirty="0">
                <a:latin typeface="Arial"/>
                <a:cs typeface="Arial"/>
              </a:rPr>
              <a:t>Tarih-1</a:t>
            </a:r>
            <a:r>
              <a:rPr sz="2100" spc="5" dirty="0">
                <a:latin typeface="Microsoft Sans Serif"/>
                <a:cs typeface="Microsoft Sans Serif"/>
              </a:rPr>
              <a:t>:</a:t>
            </a:r>
            <a:r>
              <a:rPr sz="2100" spc="-7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10,</a:t>
            </a:r>
            <a:r>
              <a:rPr sz="2100" spc="-75" dirty="0">
                <a:latin typeface="Microsoft Sans Serif"/>
                <a:cs typeface="Microsoft Sans Serif"/>
              </a:rPr>
              <a:t> </a:t>
            </a:r>
            <a:r>
              <a:rPr sz="2100" b="1" dirty="0">
                <a:latin typeface="Arial"/>
                <a:cs typeface="Arial"/>
              </a:rPr>
              <a:t>Coğrafya-1</a:t>
            </a:r>
            <a:r>
              <a:rPr sz="2100" dirty="0">
                <a:latin typeface="Microsoft Sans Serif"/>
                <a:cs typeface="Microsoft Sans Serif"/>
              </a:rPr>
              <a:t>:</a:t>
            </a:r>
            <a:r>
              <a:rPr sz="2100" spc="-75" dirty="0">
                <a:latin typeface="Microsoft Sans Serif"/>
                <a:cs typeface="Microsoft Sans Serif"/>
              </a:rPr>
              <a:t> </a:t>
            </a:r>
            <a:r>
              <a:rPr sz="2100" spc="20" dirty="0">
                <a:latin typeface="Microsoft Sans Serif"/>
                <a:cs typeface="Microsoft Sans Serif"/>
              </a:rPr>
              <a:t>6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3286" y="5772149"/>
            <a:ext cx="2311400" cy="108585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198120" rIns="0" bIns="0" rtlCol="0">
            <a:spAutoFit/>
          </a:bodyPr>
          <a:lstStyle/>
          <a:p>
            <a:pPr marL="876935" marR="227329" indent="-641985">
              <a:lnSpc>
                <a:spcPct val="114599"/>
              </a:lnSpc>
              <a:spcBef>
                <a:spcPts val="1560"/>
              </a:spcBef>
            </a:pPr>
            <a:r>
              <a:rPr sz="1800" b="1" spc="-150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spc="-130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70" dirty="0">
                <a:latin typeface="Arial"/>
                <a:cs typeface="Arial"/>
              </a:rPr>
              <a:t>l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B</a:t>
            </a:r>
            <a:r>
              <a:rPr sz="1800" b="1" spc="15" dirty="0">
                <a:latin typeface="Arial"/>
                <a:cs typeface="Arial"/>
              </a:rPr>
              <a:t>i</a:t>
            </a:r>
            <a:r>
              <a:rPr sz="1800" b="1" spc="65" dirty="0">
                <a:latin typeface="Arial"/>
                <a:cs typeface="Arial"/>
              </a:rPr>
              <a:t>l</a:t>
            </a:r>
            <a:r>
              <a:rPr sz="1800" b="1" spc="15" dirty="0">
                <a:latin typeface="Arial"/>
                <a:cs typeface="Arial"/>
              </a:rPr>
              <a:t>i</a:t>
            </a:r>
            <a:r>
              <a:rPr sz="1800" b="1" spc="-45" dirty="0">
                <a:latin typeface="Arial"/>
                <a:cs typeface="Arial"/>
              </a:rPr>
              <a:t>m</a:t>
            </a:r>
            <a:r>
              <a:rPr sz="1800" b="1" spc="65" dirty="0">
                <a:latin typeface="Arial"/>
                <a:cs typeface="Arial"/>
              </a:rPr>
              <a:t>l</a:t>
            </a:r>
            <a:r>
              <a:rPr sz="1800" b="1" spc="50" dirty="0">
                <a:latin typeface="Arial"/>
                <a:cs typeface="Arial"/>
              </a:rPr>
              <a:t>e</a:t>
            </a:r>
            <a:r>
              <a:rPr sz="1800" b="1" spc="60" dirty="0">
                <a:latin typeface="Arial"/>
                <a:cs typeface="Arial"/>
              </a:rPr>
              <a:t>r</a:t>
            </a:r>
            <a:r>
              <a:rPr sz="1800" b="1" spc="10" dirty="0">
                <a:latin typeface="Arial"/>
                <a:cs typeface="Arial"/>
              </a:rPr>
              <a:t>-</a:t>
            </a:r>
            <a:r>
              <a:rPr sz="1800" b="1" spc="15" dirty="0">
                <a:latin typeface="Arial"/>
                <a:cs typeface="Arial"/>
              </a:rPr>
              <a:t>2  </a:t>
            </a:r>
            <a:r>
              <a:rPr sz="1800" b="1" spc="30" dirty="0">
                <a:latin typeface="Arial"/>
                <a:cs typeface="Arial"/>
              </a:rPr>
              <a:t>Testi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35186" y="5772149"/>
            <a:ext cx="2311400" cy="108585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10" dirty="0">
                <a:latin typeface="Microsoft Sans Serif"/>
                <a:cs typeface="Microsoft Sans Serif"/>
              </a:rPr>
              <a:t>40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7086" y="5772149"/>
            <a:ext cx="10258425" cy="1085850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19367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525"/>
              </a:spcBef>
            </a:pPr>
            <a:r>
              <a:rPr sz="2000" b="1" spc="5" dirty="0">
                <a:latin typeface="Arial"/>
                <a:cs typeface="Arial"/>
              </a:rPr>
              <a:t>Tarih-2</a:t>
            </a:r>
            <a:r>
              <a:rPr sz="2000" spc="5" dirty="0">
                <a:latin typeface="Microsoft Sans Serif"/>
                <a:cs typeface="Microsoft Sans Serif"/>
              </a:rPr>
              <a:t>: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11,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b="1" spc="5" dirty="0">
                <a:latin typeface="Arial"/>
                <a:cs typeface="Arial"/>
              </a:rPr>
              <a:t>Coğrafya-2</a:t>
            </a:r>
            <a:r>
              <a:rPr sz="2000" spc="5" dirty="0">
                <a:latin typeface="Microsoft Sans Serif"/>
                <a:cs typeface="Microsoft Sans Serif"/>
              </a:rPr>
              <a:t>: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11,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b="1" spc="35" dirty="0">
                <a:latin typeface="Arial"/>
                <a:cs typeface="Arial"/>
              </a:rPr>
              <a:t>Felsefe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Grubu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(Felsefe,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Psikoloji,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Sosyoloji,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Mantık):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12,</a:t>
            </a:r>
            <a:endParaRPr sz="2000">
              <a:latin typeface="Microsoft Sans Serif"/>
              <a:cs typeface="Microsoft Sans Serif"/>
            </a:endParaRPr>
          </a:p>
          <a:p>
            <a:pPr marL="190500">
              <a:lnSpc>
                <a:spcPct val="100000"/>
              </a:lnSpc>
              <a:spcBef>
                <a:spcPts val="375"/>
              </a:spcBef>
            </a:pPr>
            <a:r>
              <a:rPr sz="2000" b="1" spc="10" dirty="0">
                <a:latin typeface="Arial"/>
                <a:cs typeface="Arial"/>
              </a:rPr>
              <a:t>Din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Kültürü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ve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Ahlak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Bilgisi</a:t>
            </a:r>
            <a:r>
              <a:rPr sz="2000" spc="-20" dirty="0">
                <a:latin typeface="Microsoft Sans Serif"/>
                <a:cs typeface="Microsoft Sans Serif"/>
              </a:rPr>
              <a:t>: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6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3286" y="7048500"/>
            <a:ext cx="2311400" cy="8858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sz="1900" b="1" spc="70" dirty="0">
                <a:latin typeface="Arial"/>
                <a:cs typeface="Arial"/>
              </a:rPr>
              <a:t>Matematik</a:t>
            </a:r>
            <a:r>
              <a:rPr sz="1900" b="1" spc="-105" dirty="0">
                <a:latin typeface="Arial"/>
                <a:cs typeface="Arial"/>
              </a:rPr>
              <a:t> </a:t>
            </a:r>
            <a:r>
              <a:rPr sz="1900" b="1" spc="30" dirty="0">
                <a:latin typeface="Arial"/>
                <a:cs typeface="Arial"/>
              </a:rPr>
              <a:t>Testi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35186" y="7048500"/>
            <a:ext cx="2311400" cy="885825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10" dirty="0">
                <a:latin typeface="Microsoft Sans Serif"/>
                <a:cs typeface="Microsoft Sans Serif"/>
              </a:rPr>
              <a:t>40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37086" y="7048500"/>
            <a:ext cx="10258425" cy="885825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sz="2000" b="1" spc="75" dirty="0">
                <a:latin typeface="Arial"/>
                <a:cs typeface="Arial"/>
              </a:rPr>
              <a:t>Matematik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testinin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içinde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b="1" spc="45" dirty="0">
                <a:latin typeface="Arial"/>
                <a:cs typeface="Arial"/>
              </a:rPr>
              <a:t>geometri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soruları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da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yer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alacaktır.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33286" y="8124825"/>
            <a:ext cx="2311400" cy="8858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</a:pPr>
            <a:r>
              <a:rPr sz="1700" b="1" spc="-10" dirty="0">
                <a:latin typeface="Arial"/>
                <a:cs typeface="Arial"/>
              </a:rPr>
              <a:t>Fen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Bilimleri</a:t>
            </a:r>
            <a:r>
              <a:rPr sz="1700" b="1" spc="-75" dirty="0">
                <a:latin typeface="Arial"/>
                <a:cs typeface="Arial"/>
              </a:rPr>
              <a:t> </a:t>
            </a:r>
            <a:r>
              <a:rPr sz="1700" b="1" spc="30" dirty="0">
                <a:latin typeface="Arial"/>
                <a:cs typeface="Arial"/>
              </a:rPr>
              <a:t>Testi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5186" y="8124825"/>
            <a:ext cx="2311400" cy="885825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10" dirty="0">
                <a:latin typeface="Microsoft Sans Serif"/>
                <a:cs typeface="Microsoft Sans Serif"/>
              </a:rPr>
              <a:t>40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37086" y="8124825"/>
            <a:ext cx="10258425" cy="885825"/>
          </a:xfrm>
          <a:prstGeom prst="rect">
            <a:avLst/>
          </a:prstGeom>
          <a:solidFill>
            <a:srgbClr val="F5FAF5"/>
          </a:solidFill>
        </p:spPr>
        <p:txBody>
          <a:bodyPr vert="horz" wrap="square" lIns="0" tIns="26352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2075"/>
              </a:spcBef>
            </a:pPr>
            <a:r>
              <a:rPr sz="2200" b="1" spc="-10" dirty="0">
                <a:latin typeface="Arial"/>
                <a:cs typeface="Arial"/>
              </a:rPr>
              <a:t>Fizik</a:t>
            </a:r>
            <a:r>
              <a:rPr sz="2200" spc="-10" dirty="0">
                <a:latin typeface="Microsoft Sans Serif"/>
                <a:cs typeface="Microsoft Sans Serif"/>
              </a:rPr>
              <a:t>:</a:t>
            </a:r>
            <a:r>
              <a:rPr sz="2200" spc="-8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14,</a:t>
            </a:r>
            <a:r>
              <a:rPr sz="2200" spc="-80" dirty="0">
                <a:latin typeface="Microsoft Sans Serif"/>
                <a:cs typeface="Microsoft Sans Serif"/>
              </a:rPr>
              <a:t> </a:t>
            </a:r>
            <a:r>
              <a:rPr sz="2200" b="1" spc="-35" dirty="0">
                <a:latin typeface="Arial"/>
                <a:cs typeface="Arial"/>
              </a:rPr>
              <a:t>Kimya</a:t>
            </a:r>
            <a:r>
              <a:rPr sz="2200" spc="-35" dirty="0">
                <a:latin typeface="Microsoft Sans Serif"/>
                <a:cs typeface="Microsoft Sans Serif"/>
              </a:rPr>
              <a:t>:</a:t>
            </a:r>
            <a:r>
              <a:rPr sz="2200" spc="-8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13,</a:t>
            </a:r>
            <a:r>
              <a:rPr sz="2200" spc="-80" dirty="0">
                <a:latin typeface="Microsoft Sans Serif"/>
                <a:cs typeface="Microsoft Sans Serif"/>
              </a:rPr>
              <a:t> </a:t>
            </a:r>
            <a:r>
              <a:rPr sz="2200" b="1" spc="-5" dirty="0">
                <a:latin typeface="Arial"/>
                <a:cs typeface="Arial"/>
              </a:rPr>
              <a:t>Biyoloji</a:t>
            </a:r>
            <a:r>
              <a:rPr sz="2200" spc="-5" dirty="0">
                <a:latin typeface="Microsoft Sans Serif"/>
                <a:cs typeface="Microsoft Sans Serif"/>
              </a:rPr>
              <a:t>:</a:t>
            </a:r>
            <a:r>
              <a:rPr sz="2200" spc="-80" dirty="0">
                <a:latin typeface="Microsoft Sans Serif"/>
                <a:cs typeface="Microsoft Sans Serif"/>
              </a:rPr>
              <a:t> </a:t>
            </a:r>
            <a:r>
              <a:rPr sz="2200" spc="20" dirty="0">
                <a:latin typeface="Microsoft Sans Serif"/>
                <a:cs typeface="Microsoft Sans Serif"/>
              </a:rPr>
              <a:t>13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4703" y="962499"/>
            <a:ext cx="1816100" cy="66675"/>
          </a:xfrm>
          <a:custGeom>
            <a:avLst/>
            <a:gdLst/>
            <a:ahLst/>
            <a:cxnLst/>
            <a:rect l="l" t="t" r="r" b="b"/>
            <a:pathLst>
              <a:path w="1816100" h="66675">
                <a:moveTo>
                  <a:pt x="0" y="0"/>
                </a:moveTo>
                <a:lnTo>
                  <a:pt x="1815702" y="0"/>
                </a:lnTo>
                <a:lnTo>
                  <a:pt x="1815702" y="66674"/>
                </a:lnTo>
                <a:lnTo>
                  <a:pt x="0" y="66674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45299" y="4315531"/>
            <a:ext cx="1367155" cy="442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25"/>
              </a:lnSpc>
            </a:pPr>
            <a:r>
              <a:rPr sz="2400" b="1" spc="5" dirty="0">
                <a:latin typeface="Arial"/>
                <a:cs typeface="Arial"/>
              </a:rPr>
              <a:t>İngilizce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278600"/>
              </a:lnSpc>
            </a:pPr>
            <a:r>
              <a:rPr sz="2400" b="1" spc="-100" dirty="0">
                <a:latin typeface="Arial"/>
                <a:cs typeface="Arial"/>
              </a:rPr>
              <a:t>Rusça 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Arapça 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F</a:t>
            </a:r>
            <a:r>
              <a:rPr sz="2400" b="1" spc="7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5" dirty="0">
                <a:latin typeface="Arial"/>
                <a:cs typeface="Arial"/>
              </a:rPr>
              <a:t>n</a:t>
            </a:r>
            <a:r>
              <a:rPr sz="2400" b="1" spc="-175" dirty="0">
                <a:latin typeface="Arial"/>
                <a:cs typeface="Arial"/>
              </a:rPr>
              <a:t>s</a:t>
            </a:r>
            <a:r>
              <a:rPr sz="2400" b="1" spc="25" dirty="0">
                <a:latin typeface="Arial"/>
                <a:cs typeface="Arial"/>
              </a:rPr>
              <a:t>ı</a:t>
            </a:r>
            <a:r>
              <a:rPr sz="2400" b="1" dirty="0">
                <a:latin typeface="Arial"/>
                <a:cs typeface="Arial"/>
              </a:rPr>
              <a:t>z</a:t>
            </a:r>
            <a:r>
              <a:rPr sz="2400" b="1" spc="-135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  </a:t>
            </a:r>
            <a:r>
              <a:rPr sz="2400" b="1" spc="-25" dirty="0">
                <a:latin typeface="Arial"/>
                <a:cs typeface="Arial"/>
              </a:rPr>
              <a:t>Almanca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16699" y="3972286"/>
            <a:ext cx="2308860" cy="5133975"/>
            <a:chOff x="5016699" y="3972286"/>
            <a:chExt cx="2308860" cy="5133975"/>
          </a:xfrm>
        </p:grpSpPr>
        <p:sp>
          <p:nvSpPr>
            <p:cNvPr id="5" name="object 5"/>
            <p:cNvSpPr/>
            <p:nvPr/>
          </p:nvSpPr>
          <p:spPr>
            <a:xfrm>
              <a:off x="5035749" y="4010386"/>
              <a:ext cx="2270760" cy="5057775"/>
            </a:xfrm>
            <a:custGeom>
              <a:avLst/>
              <a:gdLst/>
              <a:ahLst/>
              <a:cxnLst/>
              <a:rect l="l" t="t" r="r" b="b"/>
              <a:pathLst>
                <a:path w="2270759" h="5057775">
                  <a:moveTo>
                    <a:pt x="2270330" y="5057774"/>
                  </a:moveTo>
                  <a:lnTo>
                    <a:pt x="0" y="5057774"/>
                  </a:lnTo>
                  <a:lnTo>
                    <a:pt x="0" y="0"/>
                  </a:lnTo>
                  <a:lnTo>
                    <a:pt x="2270330" y="0"/>
                  </a:lnTo>
                  <a:lnTo>
                    <a:pt x="2270330" y="5057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6699" y="3991336"/>
              <a:ext cx="2308860" cy="5095875"/>
            </a:xfrm>
            <a:custGeom>
              <a:avLst/>
              <a:gdLst/>
              <a:ahLst/>
              <a:cxnLst/>
              <a:rect l="l" t="t" r="r" b="b"/>
              <a:pathLst>
                <a:path w="2308859" h="5095875">
                  <a:moveTo>
                    <a:pt x="19049" y="19049"/>
                  </a:moveTo>
                  <a:lnTo>
                    <a:pt x="19049" y="5076824"/>
                  </a:lnTo>
                </a:path>
                <a:path w="2308859" h="5095875">
                  <a:moveTo>
                    <a:pt x="2289380" y="19049"/>
                  </a:moveTo>
                  <a:lnTo>
                    <a:pt x="2289380" y="5076824"/>
                  </a:lnTo>
                </a:path>
                <a:path w="2308859" h="5095875">
                  <a:moveTo>
                    <a:pt x="0" y="0"/>
                  </a:moveTo>
                  <a:lnTo>
                    <a:pt x="2308430" y="0"/>
                  </a:lnTo>
                </a:path>
                <a:path w="2308859" h="5095875">
                  <a:moveTo>
                    <a:pt x="0" y="1019174"/>
                  </a:moveTo>
                  <a:lnTo>
                    <a:pt x="2308430" y="1019174"/>
                  </a:lnTo>
                </a:path>
                <a:path w="2308859" h="5095875">
                  <a:moveTo>
                    <a:pt x="0" y="2038349"/>
                  </a:moveTo>
                  <a:lnTo>
                    <a:pt x="2308430" y="2038349"/>
                  </a:lnTo>
                </a:path>
                <a:path w="2308859" h="5095875">
                  <a:moveTo>
                    <a:pt x="0" y="3057524"/>
                  </a:moveTo>
                  <a:lnTo>
                    <a:pt x="2308430" y="3057524"/>
                  </a:lnTo>
                </a:path>
                <a:path w="2308859" h="5095875">
                  <a:moveTo>
                    <a:pt x="0" y="4076699"/>
                  </a:moveTo>
                  <a:lnTo>
                    <a:pt x="2308430" y="4076699"/>
                  </a:lnTo>
                </a:path>
                <a:path w="2308859" h="5095875">
                  <a:moveTo>
                    <a:pt x="0" y="5095874"/>
                  </a:moveTo>
                  <a:lnTo>
                    <a:pt x="2308430" y="5095874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1740" y="6839376"/>
            <a:ext cx="1399827" cy="155251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6200" y="0"/>
            <a:ext cx="18320982" cy="10287000"/>
            <a:chOff x="0" y="0"/>
            <a:chExt cx="18320982" cy="10287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81762" y="4223821"/>
              <a:ext cx="2745400" cy="1917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43" y="0"/>
              <a:ext cx="18265139" cy="102641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6999"/>
                  </a:lnTo>
                  <a:lnTo>
                    <a:pt x="18287998" y="10286999"/>
                  </a:lnTo>
                  <a:lnTo>
                    <a:pt x="18287998" y="0"/>
                  </a:lnTo>
                  <a:lnTo>
                    <a:pt x="0" y="0"/>
                  </a:lnTo>
                </a:path>
              </a:pathLst>
            </a:custGeom>
            <a:ln w="247649">
              <a:solidFill>
                <a:srgbClr val="E8C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15954" y="444212"/>
            <a:ext cx="6056630" cy="317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414655" algn="l"/>
                <a:tab pos="1986914" algn="l"/>
                <a:tab pos="3526790" algn="l"/>
                <a:tab pos="4171950" algn="l"/>
                <a:tab pos="5186045" algn="l"/>
              </a:tabLst>
            </a:pPr>
            <a:r>
              <a:rPr sz="1900" b="1" spc="30" dirty="0">
                <a:solidFill>
                  <a:srgbClr val="545454"/>
                </a:solidFill>
                <a:latin typeface="Arial"/>
                <a:cs typeface="Arial"/>
              </a:rPr>
              <a:t>3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60" dirty="0">
                <a:solidFill>
                  <a:srgbClr val="545454"/>
                </a:solidFill>
                <a:latin typeface="Arial"/>
                <a:cs typeface="Arial"/>
              </a:rPr>
              <a:t>.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30" dirty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9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30" dirty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65" dirty="0">
                <a:solidFill>
                  <a:srgbClr val="545454"/>
                </a:solidFill>
                <a:latin typeface="Arial"/>
                <a:cs typeface="Arial"/>
              </a:rPr>
              <a:t>: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-5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545454"/>
                </a:solidFill>
                <a:latin typeface="Arial"/>
                <a:cs typeface="Arial"/>
              </a:rPr>
              <a:t>A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545454"/>
                </a:solidFill>
                <a:latin typeface="Arial"/>
                <a:cs typeface="Arial"/>
              </a:rPr>
              <a:t>B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545454"/>
                </a:solidFill>
                <a:latin typeface="Arial"/>
                <a:cs typeface="Arial"/>
              </a:rPr>
              <a:t>A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3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I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35" dirty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10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155" dirty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545454"/>
                </a:solidFill>
                <a:latin typeface="Arial"/>
                <a:cs typeface="Arial"/>
              </a:rPr>
              <a:t>İ</a:t>
            </a:r>
            <a:r>
              <a:rPr sz="1900" b="1" dirty="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sz="1900" b="1" spc="45" dirty="0">
                <a:solidFill>
                  <a:srgbClr val="545454"/>
                </a:solidFill>
                <a:latin typeface="Arial"/>
                <a:cs typeface="Arial"/>
              </a:rPr>
              <a:t>(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545454"/>
                </a:solidFill>
                <a:latin typeface="Arial"/>
                <a:cs typeface="Arial"/>
              </a:rPr>
              <a:t>Y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35" dirty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1900" b="1" spc="-1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900" b="1" spc="45" dirty="0">
                <a:solidFill>
                  <a:srgbClr val="545454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5560" y="3289073"/>
            <a:ext cx="76200" cy="761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63418" y="1735775"/>
            <a:ext cx="15956915" cy="17348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24205">
              <a:lnSpc>
                <a:spcPct val="101200"/>
              </a:lnSpc>
              <a:spcBef>
                <a:spcPts val="90"/>
              </a:spcBef>
            </a:pPr>
            <a:r>
              <a:rPr sz="2100" spc="135" dirty="0">
                <a:solidFill>
                  <a:srgbClr val="545454"/>
                </a:solidFill>
                <a:latin typeface="Microsoft Sans Serif"/>
                <a:cs typeface="Microsoft Sans Serif"/>
              </a:rPr>
              <a:t>Pazar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10" dirty="0">
                <a:solidFill>
                  <a:srgbClr val="545454"/>
                </a:solidFill>
                <a:latin typeface="Microsoft Sans Serif"/>
                <a:cs typeface="Microsoft Sans Serif"/>
              </a:rPr>
              <a:t>günü</a:t>
            </a:r>
            <a:r>
              <a:rPr sz="2100" spc="36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35" dirty="0">
                <a:solidFill>
                  <a:srgbClr val="545454"/>
                </a:solidFill>
                <a:latin typeface="Microsoft Sans Serif"/>
                <a:cs typeface="Microsoft Sans Serif"/>
              </a:rPr>
              <a:t>öğleden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85" dirty="0">
                <a:solidFill>
                  <a:srgbClr val="545454"/>
                </a:solidFill>
                <a:latin typeface="Microsoft Sans Serif"/>
                <a:cs typeface="Microsoft Sans Serif"/>
              </a:rPr>
              <a:t>sonra</a:t>
            </a:r>
            <a:r>
              <a:rPr sz="2100" spc="36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90" dirty="0">
                <a:solidFill>
                  <a:srgbClr val="545454"/>
                </a:solidFill>
                <a:latin typeface="Microsoft Sans Serif"/>
                <a:cs typeface="Microsoft Sans Serif"/>
              </a:rPr>
              <a:t>yapılacak</a:t>
            </a:r>
            <a:r>
              <a:rPr sz="2100" spc="36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00" dirty="0">
                <a:solidFill>
                  <a:srgbClr val="545454"/>
                </a:solidFill>
                <a:latin typeface="Microsoft Sans Serif"/>
                <a:cs typeface="Microsoft Sans Serif"/>
              </a:rPr>
              <a:t>olan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60" dirty="0">
                <a:solidFill>
                  <a:srgbClr val="545454"/>
                </a:solidFill>
                <a:latin typeface="Microsoft Sans Serif"/>
                <a:cs typeface="Microsoft Sans Serif"/>
              </a:rPr>
              <a:t>Yabancı</a:t>
            </a:r>
            <a:r>
              <a:rPr sz="2100" spc="36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90" dirty="0">
                <a:solidFill>
                  <a:srgbClr val="545454"/>
                </a:solidFill>
                <a:latin typeface="Microsoft Sans Serif"/>
                <a:cs typeface="Microsoft Sans Serif"/>
              </a:rPr>
              <a:t>Dil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60" dirty="0">
                <a:solidFill>
                  <a:srgbClr val="545454"/>
                </a:solidFill>
                <a:latin typeface="Microsoft Sans Serif"/>
                <a:cs typeface="Microsoft Sans Serif"/>
              </a:rPr>
              <a:t>Sınavı’</a:t>
            </a:r>
            <a:r>
              <a:rPr sz="2100" spc="-34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60" dirty="0">
                <a:solidFill>
                  <a:srgbClr val="545454"/>
                </a:solidFill>
                <a:latin typeface="Microsoft Sans Serif"/>
                <a:cs typeface="Microsoft Sans Serif"/>
              </a:rPr>
              <a:t>nda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45" dirty="0">
                <a:solidFill>
                  <a:srgbClr val="545454"/>
                </a:solidFill>
                <a:latin typeface="Microsoft Sans Serif"/>
                <a:cs typeface="Microsoft Sans Serif"/>
              </a:rPr>
              <a:t>adaya</a:t>
            </a:r>
            <a:r>
              <a:rPr sz="2100" spc="36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04" dirty="0">
                <a:solidFill>
                  <a:srgbClr val="545454"/>
                </a:solidFill>
                <a:latin typeface="Microsoft Sans Serif"/>
                <a:cs typeface="Microsoft Sans Serif"/>
              </a:rPr>
              <a:t>başvuruda</a:t>
            </a:r>
            <a:r>
              <a:rPr sz="2100" spc="36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65" dirty="0">
                <a:solidFill>
                  <a:srgbClr val="545454"/>
                </a:solidFill>
                <a:latin typeface="Microsoft Sans Serif"/>
                <a:cs typeface="Microsoft Sans Serif"/>
              </a:rPr>
              <a:t>bildirildiği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80" dirty="0">
                <a:solidFill>
                  <a:srgbClr val="545454"/>
                </a:solidFill>
                <a:latin typeface="Microsoft Sans Serif"/>
                <a:cs typeface="Microsoft Sans Serif"/>
              </a:rPr>
              <a:t>yabancı</a:t>
            </a:r>
            <a:r>
              <a:rPr sz="2100" spc="36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20" dirty="0">
                <a:solidFill>
                  <a:srgbClr val="545454"/>
                </a:solidFill>
                <a:latin typeface="Microsoft Sans Serif"/>
                <a:cs typeface="Microsoft Sans Serif"/>
              </a:rPr>
              <a:t>dile </a:t>
            </a:r>
            <a:r>
              <a:rPr sz="2100" spc="-54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25" dirty="0">
                <a:solidFill>
                  <a:srgbClr val="545454"/>
                </a:solidFill>
                <a:latin typeface="Microsoft Sans Serif"/>
                <a:cs typeface="Microsoft Sans Serif"/>
              </a:rPr>
              <a:t>ait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95" dirty="0">
                <a:solidFill>
                  <a:srgbClr val="545454"/>
                </a:solidFill>
                <a:latin typeface="Microsoft Sans Serif"/>
                <a:cs typeface="Microsoft Sans Serif"/>
              </a:rPr>
              <a:t>soru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40" dirty="0">
                <a:solidFill>
                  <a:srgbClr val="545454"/>
                </a:solidFill>
                <a:latin typeface="Microsoft Sans Serif"/>
                <a:cs typeface="Microsoft Sans Serif"/>
              </a:rPr>
              <a:t>kitapçığı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50" dirty="0">
                <a:solidFill>
                  <a:srgbClr val="545454"/>
                </a:solidFill>
                <a:latin typeface="Microsoft Sans Serif"/>
                <a:cs typeface="Microsoft Sans Serif"/>
              </a:rPr>
              <a:t>verilecektir.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10" dirty="0">
                <a:solidFill>
                  <a:srgbClr val="545454"/>
                </a:solidFill>
                <a:latin typeface="Microsoft Sans Serif"/>
                <a:cs typeface="Microsoft Sans Serif"/>
              </a:rPr>
              <a:t>YDT’</a:t>
            </a:r>
            <a:r>
              <a:rPr sz="2100" spc="-35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55" dirty="0">
                <a:solidFill>
                  <a:srgbClr val="545454"/>
                </a:solidFill>
                <a:latin typeface="Microsoft Sans Serif"/>
                <a:cs typeface="Microsoft Sans Serif"/>
              </a:rPr>
              <a:t>de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20" dirty="0">
                <a:solidFill>
                  <a:srgbClr val="545454"/>
                </a:solidFill>
                <a:latin typeface="Microsoft Sans Serif"/>
                <a:cs typeface="Microsoft Sans Serif"/>
              </a:rPr>
              <a:t>sorular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30" dirty="0">
                <a:solidFill>
                  <a:srgbClr val="545454"/>
                </a:solidFill>
                <a:latin typeface="Microsoft Sans Serif"/>
                <a:cs typeface="Microsoft Sans Serif"/>
              </a:rPr>
              <a:t>MEB’</a:t>
            </a:r>
            <a:r>
              <a:rPr sz="2100" spc="-35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55" dirty="0">
                <a:solidFill>
                  <a:srgbClr val="545454"/>
                </a:solidFill>
                <a:latin typeface="Microsoft Sans Serif"/>
                <a:cs typeface="Microsoft Sans Serif"/>
              </a:rPr>
              <a:t>in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54" dirty="0">
                <a:solidFill>
                  <a:srgbClr val="545454"/>
                </a:solidFill>
                <a:latin typeface="Microsoft Sans Serif"/>
                <a:cs typeface="Microsoft Sans Serif"/>
              </a:rPr>
              <a:t>belirlediği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85" dirty="0">
                <a:solidFill>
                  <a:srgbClr val="545454"/>
                </a:solidFill>
                <a:latin typeface="Microsoft Sans Serif"/>
                <a:cs typeface="Microsoft Sans Serif"/>
              </a:rPr>
              <a:t>müfredattan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15" dirty="0">
                <a:solidFill>
                  <a:srgbClr val="545454"/>
                </a:solidFill>
                <a:latin typeface="Microsoft Sans Serif"/>
                <a:cs typeface="Microsoft Sans Serif"/>
              </a:rPr>
              <a:t>çıkacaktır.</a:t>
            </a:r>
            <a:endParaRPr sz="2100">
              <a:latin typeface="Microsoft Sans Serif"/>
              <a:cs typeface="Microsoft Sans Serif"/>
            </a:endParaRPr>
          </a:p>
          <a:p>
            <a:pPr marL="574040">
              <a:lnSpc>
                <a:spcPct val="100000"/>
              </a:lnSpc>
              <a:spcBef>
                <a:spcPts val="1705"/>
              </a:spcBef>
            </a:pPr>
            <a:r>
              <a:rPr sz="2100" spc="125" dirty="0">
                <a:solidFill>
                  <a:srgbClr val="545454"/>
                </a:solidFill>
                <a:latin typeface="Microsoft Sans Serif"/>
                <a:cs typeface="Microsoft Sans Serif"/>
              </a:rPr>
              <a:t>Sınav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85" dirty="0">
                <a:solidFill>
                  <a:srgbClr val="545454"/>
                </a:solidFill>
                <a:latin typeface="Microsoft Sans Serif"/>
                <a:cs typeface="Microsoft Sans Serif"/>
              </a:rPr>
              <a:t>Yapılan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40" dirty="0">
                <a:solidFill>
                  <a:srgbClr val="545454"/>
                </a:solidFill>
                <a:latin typeface="Microsoft Sans Serif"/>
                <a:cs typeface="Microsoft Sans Serif"/>
              </a:rPr>
              <a:t>Diller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20" dirty="0">
                <a:solidFill>
                  <a:srgbClr val="545454"/>
                </a:solidFill>
                <a:latin typeface="Microsoft Sans Serif"/>
                <a:cs typeface="Microsoft Sans Serif"/>
              </a:rPr>
              <a:t>ve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60" dirty="0">
                <a:solidFill>
                  <a:srgbClr val="545454"/>
                </a:solidFill>
                <a:latin typeface="Microsoft Sans Serif"/>
                <a:cs typeface="Microsoft Sans Serif"/>
              </a:rPr>
              <a:t>Yabancı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90" dirty="0">
                <a:solidFill>
                  <a:srgbClr val="545454"/>
                </a:solidFill>
                <a:latin typeface="Microsoft Sans Serif"/>
                <a:cs typeface="Microsoft Sans Serif"/>
              </a:rPr>
              <a:t>Dil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195" dirty="0">
                <a:solidFill>
                  <a:srgbClr val="545454"/>
                </a:solidFill>
                <a:latin typeface="Microsoft Sans Serif"/>
                <a:cs typeface="Microsoft Sans Serif"/>
              </a:rPr>
              <a:t>Testi</a:t>
            </a:r>
            <a:r>
              <a:rPr sz="2100" spc="36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20" dirty="0">
                <a:solidFill>
                  <a:srgbClr val="545454"/>
                </a:solidFill>
                <a:latin typeface="Microsoft Sans Serif"/>
                <a:cs typeface="Microsoft Sans Serif"/>
              </a:rPr>
              <a:t>Nerede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04" dirty="0">
                <a:solidFill>
                  <a:srgbClr val="545454"/>
                </a:solidFill>
                <a:latin typeface="Microsoft Sans Serif"/>
                <a:cs typeface="Microsoft Sans Serif"/>
              </a:rPr>
              <a:t>Kullanılır?</a:t>
            </a:r>
            <a:endParaRPr sz="2100">
              <a:latin typeface="Microsoft Sans Serif"/>
              <a:cs typeface="Microsoft Sans Serif"/>
            </a:endParaRPr>
          </a:p>
          <a:p>
            <a:pPr marL="1252220">
              <a:lnSpc>
                <a:spcPct val="100000"/>
              </a:lnSpc>
              <a:spcBef>
                <a:spcPts val="1614"/>
              </a:spcBef>
            </a:pPr>
            <a:r>
              <a:rPr sz="2100" spc="135" dirty="0">
                <a:solidFill>
                  <a:srgbClr val="545454"/>
                </a:solidFill>
                <a:latin typeface="Microsoft Sans Serif"/>
                <a:cs typeface="Microsoft Sans Serif"/>
              </a:rPr>
              <a:t>Lisans</a:t>
            </a:r>
            <a:r>
              <a:rPr sz="2100" spc="35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60" dirty="0">
                <a:solidFill>
                  <a:srgbClr val="545454"/>
                </a:solidFill>
                <a:latin typeface="Microsoft Sans Serif"/>
                <a:cs typeface="Microsoft Sans Serif"/>
              </a:rPr>
              <a:t>tercihlerini</a:t>
            </a:r>
            <a:r>
              <a:rPr sz="2100" spc="35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10" dirty="0">
                <a:solidFill>
                  <a:srgbClr val="545454"/>
                </a:solidFill>
                <a:latin typeface="Microsoft Sans Serif"/>
                <a:cs typeface="Microsoft Sans Serif"/>
              </a:rPr>
              <a:t>yaparken</a:t>
            </a:r>
            <a:r>
              <a:rPr sz="2100" spc="35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2100" spc="240" dirty="0">
                <a:solidFill>
                  <a:srgbClr val="545454"/>
                </a:solidFill>
                <a:latin typeface="Microsoft Sans Serif"/>
                <a:cs typeface="Microsoft Sans Serif"/>
              </a:rPr>
              <a:t>kullanılır.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96153" y="5142755"/>
            <a:ext cx="2393950" cy="2787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250" spc="425" dirty="0">
                <a:latin typeface="Trebuchet MS"/>
                <a:cs typeface="Trebuchet MS"/>
              </a:rPr>
              <a:t>8</a:t>
            </a:r>
            <a:r>
              <a:rPr sz="4250" spc="710" dirty="0">
                <a:latin typeface="Trebuchet MS"/>
                <a:cs typeface="Trebuchet MS"/>
              </a:rPr>
              <a:t>0</a:t>
            </a:r>
            <a:r>
              <a:rPr sz="4250" spc="-490" dirty="0">
                <a:latin typeface="Trebuchet MS"/>
                <a:cs typeface="Trebuchet MS"/>
              </a:rPr>
              <a:t> </a:t>
            </a:r>
            <a:r>
              <a:rPr sz="4250" spc="459" dirty="0">
                <a:latin typeface="Trebuchet MS"/>
                <a:cs typeface="Trebuchet MS"/>
              </a:rPr>
              <a:t>S</a:t>
            </a:r>
            <a:r>
              <a:rPr sz="4250" spc="515" dirty="0">
                <a:latin typeface="Trebuchet MS"/>
                <a:cs typeface="Trebuchet MS"/>
              </a:rPr>
              <a:t>O</a:t>
            </a:r>
            <a:r>
              <a:rPr sz="4250" spc="480" dirty="0">
                <a:latin typeface="Trebuchet MS"/>
                <a:cs typeface="Trebuchet MS"/>
              </a:rPr>
              <a:t>R</a:t>
            </a:r>
            <a:r>
              <a:rPr sz="4250" spc="630" dirty="0">
                <a:latin typeface="Trebuchet MS"/>
                <a:cs typeface="Trebuchet MS"/>
              </a:rPr>
              <a:t>U</a:t>
            </a:r>
            <a:endParaRPr sz="4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5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700"/>
              </a:spcBef>
            </a:pPr>
            <a:r>
              <a:rPr sz="4250" spc="355" dirty="0">
                <a:latin typeface="Trebuchet MS"/>
                <a:cs typeface="Trebuchet MS"/>
              </a:rPr>
              <a:t>120DK</a:t>
            </a:r>
            <a:endParaRPr sz="4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512" y="2008814"/>
            <a:ext cx="43878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200" dirty="0">
                <a:latin typeface="Tahoma"/>
                <a:cs typeface="Tahoma"/>
              </a:rPr>
              <a:t>Ö</a:t>
            </a:r>
            <a:r>
              <a:rPr sz="8000" b="1" spc="330" dirty="0">
                <a:latin typeface="Tahoma"/>
                <a:cs typeface="Tahoma"/>
              </a:rPr>
              <a:t>N</a:t>
            </a:r>
            <a:r>
              <a:rPr sz="8000" b="1" spc="-450" dirty="0">
                <a:latin typeface="Tahoma"/>
                <a:cs typeface="Tahoma"/>
              </a:rPr>
              <a:t>E</a:t>
            </a:r>
            <a:r>
              <a:rPr sz="8000" b="1" spc="390" dirty="0">
                <a:latin typeface="Tahoma"/>
                <a:cs typeface="Tahoma"/>
              </a:rPr>
              <a:t>M</a:t>
            </a:r>
            <a:r>
              <a:rPr sz="8000" b="1" spc="-65" dirty="0">
                <a:latin typeface="Tahoma"/>
                <a:cs typeface="Tahoma"/>
              </a:rPr>
              <a:t>L</a:t>
            </a:r>
            <a:r>
              <a:rPr sz="8000" b="1" spc="-1225" dirty="0">
                <a:latin typeface="Tahoma"/>
                <a:cs typeface="Tahoma"/>
              </a:rPr>
              <a:t>İ</a:t>
            </a:r>
            <a:r>
              <a:rPr sz="8000" b="1" spc="-455" dirty="0">
                <a:latin typeface="Tahoma"/>
                <a:cs typeface="Tahoma"/>
              </a:rPr>
              <a:t>!</a:t>
            </a:r>
            <a:endParaRPr sz="8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912" y="4372147"/>
            <a:ext cx="114300" cy="114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912" y="4915072"/>
            <a:ext cx="114300" cy="114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912" y="5457997"/>
            <a:ext cx="114300" cy="1142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6512" y="3302242"/>
            <a:ext cx="13220065" cy="512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latin typeface="Tahoma"/>
                <a:cs typeface="Tahoma"/>
              </a:rPr>
              <a:t>Salonda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sınav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spc="10" dirty="0">
                <a:latin typeface="Tahoma"/>
                <a:cs typeface="Tahoma"/>
              </a:rPr>
              <a:t>evrakı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dağıtıldıktan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spc="10" dirty="0">
                <a:latin typeface="Tahoma"/>
                <a:cs typeface="Tahoma"/>
              </a:rPr>
              <a:t>sonra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adayların;</a:t>
            </a:r>
            <a:endParaRPr sz="2800">
              <a:latin typeface="Tahoma"/>
              <a:cs typeface="Tahoma"/>
            </a:endParaRPr>
          </a:p>
          <a:p>
            <a:pPr marL="573405" marR="6758940" algn="just">
              <a:lnSpc>
                <a:spcPct val="137000"/>
              </a:lnSpc>
              <a:spcBef>
                <a:spcPts val="2560"/>
              </a:spcBef>
            </a:pPr>
            <a:r>
              <a:rPr sz="2600" spc="-215" dirty="0">
                <a:latin typeface="Lucida Sans Unicode"/>
                <a:cs typeface="Lucida Sans Unicode"/>
              </a:rPr>
              <a:t>T</a:t>
            </a:r>
            <a:r>
              <a:rPr sz="2600" spc="-170" dirty="0">
                <a:latin typeface="Lucida Sans Unicode"/>
                <a:cs typeface="Lucida Sans Unicode"/>
              </a:rPr>
              <a:t>Y</a:t>
            </a:r>
            <a:r>
              <a:rPr sz="2600" spc="-215" dirty="0">
                <a:latin typeface="Lucida Sans Unicode"/>
                <a:cs typeface="Lucida Sans Unicode"/>
              </a:rPr>
              <a:t>T</a:t>
            </a:r>
            <a:r>
              <a:rPr sz="2600" spc="-385" dirty="0">
                <a:latin typeface="Lucida Sans Unicode"/>
                <a:cs typeface="Lucida Sans Unicode"/>
              </a:rPr>
              <a:t>’</a:t>
            </a:r>
            <a:r>
              <a:rPr sz="2600" spc="-50" dirty="0">
                <a:latin typeface="Lucida Sans Unicode"/>
                <a:cs typeface="Lucida Sans Unicode"/>
              </a:rPr>
              <a:t>d</a:t>
            </a:r>
            <a:r>
              <a:rPr sz="2600" spc="10" dirty="0">
                <a:latin typeface="Lucida Sans Unicode"/>
                <a:cs typeface="Lucida Sans Unicode"/>
              </a:rPr>
              <a:t>e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45" dirty="0">
                <a:latin typeface="Lucida Sans Unicode"/>
                <a:cs typeface="Lucida Sans Unicode"/>
              </a:rPr>
              <a:t>v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25" dirty="0">
                <a:latin typeface="Lucida Sans Unicode"/>
                <a:cs typeface="Lucida Sans Unicode"/>
              </a:rPr>
              <a:t>ü</a:t>
            </a:r>
            <a:r>
              <a:rPr sz="2600" spc="-10" dirty="0">
                <a:latin typeface="Lucida Sans Unicode"/>
                <a:cs typeface="Lucida Sans Unicode"/>
              </a:rPr>
              <a:t>r</a:t>
            </a:r>
            <a:r>
              <a:rPr sz="2600" spc="5" dirty="0">
                <a:latin typeface="Lucida Sans Unicode"/>
                <a:cs typeface="Lucida Sans Unicode"/>
              </a:rPr>
              <a:t>e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i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-100" dirty="0">
                <a:latin typeface="Lucida Sans Unicode"/>
                <a:cs typeface="Lucida Sans Unicode"/>
              </a:rPr>
              <a:t>i</a:t>
            </a:r>
            <a:r>
              <a:rPr sz="2600" spc="-20" dirty="0">
                <a:latin typeface="Lucida Sans Unicode"/>
                <a:cs typeface="Lucida Sans Unicode"/>
              </a:rPr>
              <a:t>n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100" dirty="0">
                <a:latin typeface="Lucida Sans Unicode"/>
                <a:cs typeface="Lucida Sans Unicode"/>
              </a:rPr>
              <a:t>il</a:t>
            </a:r>
            <a:r>
              <a:rPr sz="2600" spc="-155" dirty="0">
                <a:latin typeface="Lucida Sans Unicode"/>
                <a:cs typeface="Lucida Sans Unicode"/>
              </a:rPr>
              <a:t>k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165" dirty="0">
                <a:latin typeface="Lucida Sans Unicode"/>
                <a:cs typeface="Lucida Sans Unicode"/>
              </a:rPr>
              <a:t>12</a:t>
            </a:r>
            <a:r>
              <a:rPr sz="2600" spc="-160" dirty="0">
                <a:latin typeface="Lucida Sans Unicode"/>
                <a:cs typeface="Lucida Sans Unicode"/>
              </a:rPr>
              <a:t>0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d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160" dirty="0">
                <a:latin typeface="Lucida Sans Unicode"/>
                <a:cs typeface="Lucida Sans Unicode"/>
              </a:rPr>
              <a:t>k</a:t>
            </a:r>
            <a:r>
              <a:rPr sz="2600" spc="-100" dirty="0">
                <a:latin typeface="Lucida Sans Unicode"/>
                <a:cs typeface="Lucida Sans Unicode"/>
              </a:rPr>
              <a:t>i</a:t>
            </a:r>
            <a:r>
              <a:rPr sz="2600" spc="-160" dirty="0">
                <a:latin typeface="Lucida Sans Unicode"/>
                <a:cs typeface="Lucida Sans Unicode"/>
              </a:rPr>
              <a:t>k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190" dirty="0">
                <a:latin typeface="Lucida Sans Unicode"/>
                <a:cs typeface="Lucida Sans Unicode"/>
              </a:rPr>
              <a:t>,  </a:t>
            </a:r>
            <a:r>
              <a:rPr sz="2600" spc="-155" dirty="0">
                <a:latin typeface="Lucida Sans Unicode"/>
                <a:cs typeface="Lucida Sans Unicode"/>
              </a:rPr>
              <a:t>A</a:t>
            </a:r>
            <a:r>
              <a:rPr sz="2600" spc="-170" dirty="0">
                <a:latin typeface="Lucida Sans Unicode"/>
                <a:cs typeface="Lucida Sans Unicode"/>
              </a:rPr>
              <a:t>Y</a:t>
            </a:r>
            <a:r>
              <a:rPr sz="2600" spc="-215" dirty="0">
                <a:latin typeface="Lucida Sans Unicode"/>
                <a:cs typeface="Lucida Sans Unicode"/>
              </a:rPr>
              <a:t>T</a:t>
            </a:r>
            <a:r>
              <a:rPr sz="2600" spc="-385" dirty="0">
                <a:latin typeface="Lucida Sans Unicode"/>
                <a:cs typeface="Lucida Sans Unicode"/>
              </a:rPr>
              <a:t>’</a:t>
            </a:r>
            <a:r>
              <a:rPr sz="2600" spc="-50" dirty="0">
                <a:latin typeface="Lucida Sans Unicode"/>
                <a:cs typeface="Lucida Sans Unicode"/>
              </a:rPr>
              <a:t>d</a:t>
            </a:r>
            <a:r>
              <a:rPr sz="2600" spc="10" dirty="0">
                <a:latin typeface="Lucida Sans Unicode"/>
                <a:cs typeface="Lucida Sans Unicode"/>
              </a:rPr>
              <a:t>e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45" dirty="0">
                <a:latin typeface="Lucida Sans Unicode"/>
                <a:cs typeface="Lucida Sans Unicode"/>
              </a:rPr>
              <a:t>v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25" dirty="0">
                <a:latin typeface="Lucida Sans Unicode"/>
                <a:cs typeface="Lucida Sans Unicode"/>
              </a:rPr>
              <a:t>ü</a:t>
            </a:r>
            <a:r>
              <a:rPr sz="2600" spc="-10" dirty="0">
                <a:latin typeface="Lucida Sans Unicode"/>
                <a:cs typeface="Lucida Sans Unicode"/>
              </a:rPr>
              <a:t>r</a:t>
            </a:r>
            <a:r>
              <a:rPr sz="2600" spc="5" dirty="0">
                <a:latin typeface="Lucida Sans Unicode"/>
                <a:cs typeface="Lucida Sans Unicode"/>
              </a:rPr>
              <a:t>e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i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-100" dirty="0">
                <a:latin typeface="Lucida Sans Unicode"/>
                <a:cs typeface="Lucida Sans Unicode"/>
              </a:rPr>
              <a:t>i</a:t>
            </a:r>
            <a:r>
              <a:rPr sz="2600" spc="-20" dirty="0">
                <a:latin typeface="Lucida Sans Unicode"/>
                <a:cs typeface="Lucida Sans Unicode"/>
              </a:rPr>
              <a:t>n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100" dirty="0">
                <a:latin typeface="Lucida Sans Unicode"/>
                <a:cs typeface="Lucida Sans Unicode"/>
              </a:rPr>
              <a:t>il</a:t>
            </a:r>
            <a:r>
              <a:rPr sz="2600" spc="-155" dirty="0">
                <a:latin typeface="Lucida Sans Unicode"/>
                <a:cs typeface="Lucida Sans Unicode"/>
              </a:rPr>
              <a:t>k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165" dirty="0">
                <a:latin typeface="Lucida Sans Unicode"/>
                <a:cs typeface="Lucida Sans Unicode"/>
              </a:rPr>
              <a:t>13</a:t>
            </a:r>
            <a:r>
              <a:rPr sz="2600" spc="-160" dirty="0">
                <a:latin typeface="Lucida Sans Unicode"/>
                <a:cs typeface="Lucida Sans Unicode"/>
              </a:rPr>
              <a:t>5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d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160" dirty="0">
                <a:latin typeface="Lucida Sans Unicode"/>
                <a:cs typeface="Lucida Sans Unicode"/>
              </a:rPr>
              <a:t>k</a:t>
            </a:r>
            <a:r>
              <a:rPr sz="2600" spc="-100" dirty="0">
                <a:latin typeface="Lucida Sans Unicode"/>
                <a:cs typeface="Lucida Sans Unicode"/>
              </a:rPr>
              <a:t>i</a:t>
            </a:r>
            <a:r>
              <a:rPr sz="2600" spc="-160" dirty="0">
                <a:latin typeface="Lucida Sans Unicode"/>
                <a:cs typeface="Lucida Sans Unicode"/>
              </a:rPr>
              <a:t>k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190" dirty="0">
                <a:latin typeface="Lucida Sans Unicode"/>
                <a:cs typeface="Lucida Sans Unicode"/>
              </a:rPr>
              <a:t>,  </a:t>
            </a:r>
            <a:r>
              <a:rPr sz="2600" spc="-170" dirty="0">
                <a:latin typeface="Lucida Sans Unicode"/>
                <a:cs typeface="Lucida Sans Unicode"/>
              </a:rPr>
              <a:t>Y</a:t>
            </a:r>
            <a:r>
              <a:rPr sz="2600" spc="-60" dirty="0">
                <a:latin typeface="Lucida Sans Unicode"/>
                <a:cs typeface="Lucida Sans Unicode"/>
              </a:rPr>
              <a:t>D</a:t>
            </a:r>
            <a:r>
              <a:rPr sz="2600" spc="-215" dirty="0">
                <a:latin typeface="Lucida Sans Unicode"/>
                <a:cs typeface="Lucida Sans Unicode"/>
              </a:rPr>
              <a:t>T</a:t>
            </a:r>
            <a:r>
              <a:rPr sz="2600" spc="-385" dirty="0">
                <a:latin typeface="Lucida Sans Unicode"/>
                <a:cs typeface="Lucida Sans Unicode"/>
              </a:rPr>
              <a:t>’</a:t>
            </a:r>
            <a:r>
              <a:rPr sz="2600" spc="-50" dirty="0">
                <a:latin typeface="Lucida Sans Unicode"/>
                <a:cs typeface="Lucida Sans Unicode"/>
              </a:rPr>
              <a:t>d</a:t>
            </a:r>
            <a:r>
              <a:rPr sz="2600" spc="10" dirty="0">
                <a:latin typeface="Lucida Sans Unicode"/>
                <a:cs typeface="Lucida Sans Unicode"/>
              </a:rPr>
              <a:t>e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45" dirty="0">
                <a:latin typeface="Lucida Sans Unicode"/>
                <a:cs typeface="Lucida Sans Unicode"/>
              </a:rPr>
              <a:t>v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25" dirty="0">
                <a:latin typeface="Lucida Sans Unicode"/>
                <a:cs typeface="Lucida Sans Unicode"/>
              </a:rPr>
              <a:t>ü</a:t>
            </a:r>
            <a:r>
              <a:rPr sz="2600" spc="-10" dirty="0">
                <a:latin typeface="Lucida Sans Unicode"/>
                <a:cs typeface="Lucida Sans Unicode"/>
              </a:rPr>
              <a:t>r</a:t>
            </a:r>
            <a:r>
              <a:rPr sz="2600" spc="5" dirty="0">
                <a:latin typeface="Lucida Sans Unicode"/>
                <a:cs typeface="Lucida Sans Unicode"/>
              </a:rPr>
              <a:t>e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i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-100" dirty="0">
                <a:latin typeface="Lucida Sans Unicode"/>
                <a:cs typeface="Lucida Sans Unicode"/>
              </a:rPr>
              <a:t>i</a:t>
            </a:r>
            <a:r>
              <a:rPr sz="2600" spc="-20" dirty="0">
                <a:latin typeface="Lucida Sans Unicode"/>
                <a:cs typeface="Lucida Sans Unicode"/>
              </a:rPr>
              <a:t>n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100" dirty="0">
                <a:latin typeface="Lucida Sans Unicode"/>
                <a:cs typeface="Lucida Sans Unicode"/>
              </a:rPr>
              <a:t>il</a:t>
            </a:r>
            <a:r>
              <a:rPr sz="2600" spc="-155" dirty="0">
                <a:latin typeface="Lucida Sans Unicode"/>
                <a:cs typeface="Lucida Sans Unicode"/>
              </a:rPr>
              <a:t>k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165" dirty="0">
                <a:latin typeface="Lucida Sans Unicode"/>
                <a:cs typeface="Lucida Sans Unicode"/>
              </a:rPr>
              <a:t>9</a:t>
            </a:r>
            <a:r>
              <a:rPr sz="2600" spc="-160" dirty="0">
                <a:latin typeface="Lucida Sans Unicode"/>
                <a:cs typeface="Lucida Sans Unicode"/>
              </a:rPr>
              <a:t>0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d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160" dirty="0">
                <a:latin typeface="Lucida Sans Unicode"/>
                <a:cs typeface="Lucida Sans Unicode"/>
              </a:rPr>
              <a:t>k</a:t>
            </a:r>
            <a:r>
              <a:rPr sz="2600" spc="-100" dirty="0">
                <a:latin typeface="Lucida Sans Unicode"/>
                <a:cs typeface="Lucida Sans Unicode"/>
              </a:rPr>
              <a:t>i</a:t>
            </a:r>
            <a:r>
              <a:rPr sz="2600" spc="-160" dirty="0">
                <a:latin typeface="Lucida Sans Unicode"/>
                <a:cs typeface="Lucida Sans Unicode"/>
              </a:rPr>
              <a:t>k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190" dirty="0">
                <a:latin typeface="Lucida Sans Unicode"/>
                <a:cs typeface="Lucida Sans Unicode"/>
              </a:rPr>
              <a:t>,</a:t>
            </a:r>
            <a:endParaRPr sz="2600">
              <a:latin typeface="Lucida Sans Unicode"/>
              <a:cs typeface="Lucida Sans Unicode"/>
            </a:endParaRPr>
          </a:p>
          <a:p>
            <a:pPr marL="12700" marR="5080">
              <a:lnSpc>
                <a:spcPct val="137000"/>
              </a:lnSpc>
            </a:pPr>
            <a:r>
              <a:rPr sz="2600" spc="-25" dirty="0">
                <a:latin typeface="Lucida Sans Unicode"/>
                <a:cs typeface="Lucida Sans Unicode"/>
              </a:rPr>
              <a:t>tamamlanmadan </a:t>
            </a:r>
            <a:r>
              <a:rPr sz="2600" spc="-20" dirty="0">
                <a:latin typeface="Lucida Sans Unicode"/>
                <a:cs typeface="Lucida Sans Unicode"/>
              </a:rPr>
              <a:t>ve </a:t>
            </a:r>
            <a:r>
              <a:rPr sz="2600" spc="-55" dirty="0">
                <a:latin typeface="Lucida Sans Unicode"/>
                <a:cs typeface="Lucida Sans Unicode"/>
              </a:rPr>
              <a:t>sınavın </a:t>
            </a:r>
            <a:r>
              <a:rPr sz="2600" spc="-50" dirty="0">
                <a:latin typeface="Lucida Sans Unicode"/>
                <a:cs typeface="Lucida Sans Unicode"/>
              </a:rPr>
              <a:t>son </a:t>
            </a:r>
            <a:r>
              <a:rPr sz="2600" spc="-160" dirty="0">
                <a:latin typeface="Lucida Sans Unicode"/>
                <a:cs typeface="Lucida Sans Unicode"/>
              </a:rPr>
              <a:t>15 </a:t>
            </a:r>
            <a:r>
              <a:rPr sz="2600" spc="-85" dirty="0">
                <a:latin typeface="Lucida Sans Unicode"/>
                <a:cs typeface="Lucida Sans Unicode"/>
              </a:rPr>
              <a:t>dakikası </a:t>
            </a:r>
            <a:r>
              <a:rPr sz="2600" spc="-60" dirty="0">
                <a:latin typeface="Lucida Sans Unicode"/>
                <a:cs typeface="Lucida Sans Unicode"/>
              </a:rPr>
              <a:t>içinde </a:t>
            </a:r>
            <a:r>
              <a:rPr sz="2600" spc="-50" dirty="0">
                <a:latin typeface="Lucida Sans Unicode"/>
                <a:cs typeface="Lucida Sans Unicode"/>
              </a:rPr>
              <a:t>sınav </a:t>
            </a:r>
            <a:r>
              <a:rPr sz="2600" spc="-40" dirty="0">
                <a:latin typeface="Lucida Sans Unicode"/>
                <a:cs typeface="Lucida Sans Unicode"/>
              </a:rPr>
              <a:t>salonunu </a:t>
            </a:r>
            <a:r>
              <a:rPr sz="2600" spc="-55" dirty="0">
                <a:latin typeface="Lucida Sans Unicode"/>
                <a:cs typeface="Lucida Sans Unicode"/>
              </a:rPr>
              <a:t>terk </a:t>
            </a:r>
            <a:r>
              <a:rPr sz="2600" spc="-50" dirty="0">
                <a:latin typeface="Lucida Sans Unicode"/>
                <a:cs typeface="Lucida Sans Unicode"/>
              </a:rPr>
              <a:t>etmeleri, sınav </a:t>
            </a:r>
            <a:r>
              <a:rPr sz="2600" spc="-81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sırasında </a:t>
            </a:r>
            <a:r>
              <a:rPr sz="2600" spc="-85" dirty="0">
                <a:latin typeface="Lucida Sans Unicode"/>
                <a:cs typeface="Lucida Sans Unicode"/>
              </a:rPr>
              <a:t>kısa </a:t>
            </a:r>
            <a:r>
              <a:rPr sz="2600" spc="-50" dirty="0">
                <a:latin typeface="Lucida Sans Unicode"/>
                <a:cs typeface="Lucida Sans Unicode"/>
              </a:rPr>
              <a:t>bir </a:t>
            </a:r>
            <a:r>
              <a:rPr sz="2600" spc="-30" dirty="0">
                <a:latin typeface="Lucida Sans Unicode"/>
                <a:cs typeface="Lucida Sans Unicode"/>
              </a:rPr>
              <a:t>süre </a:t>
            </a:r>
            <a:r>
              <a:rPr sz="2600" spc="-80" dirty="0">
                <a:latin typeface="Lucida Sans Unicode"/>
                <a:cs typeface="Lucida Sans Unicode"/>
              </a:rPr>
              <a:t>için </a:t>
            </a:r>
            <a:r>
              <a:rPr sz="2600" spc="-60" dirty="0">
                <a:latin typeface="Lucida Sans Unicode"/>
                <a:cs typeface="Lucida Sans Unicode"/>
              </a:rPr>
              <a:t>bile </a:t>
            </a:r>
            <a:r>
              <a:rPr sz="2600" spc="-55" dirty="0">
                <a:latin typeface="Lucida Sans Unicode"/>
                <a:cs typeface="Lucida Sans Unicode"/>
              </a:rPr>
              <a:t>olsa </a:t>
            </a:r>
            <a:r>
              <a:rPr sz="2600" spc="-40" dirty="0">
                <a:latin typeface="Lucida Sans Unicode"/>
                <a:cs typeface="Lucida Sans Unicode"/>
              </a:rPr>
              <a:t>(tuvalete </a:t>
            </a:r>
            <a:r>
              <a:rPr sz="2600" spc="-90" dirty="0">
                <a:latin typeface="Lucida Sans Unicode"/>
                <a:cs typeface="Lucida Sans Unicode"/>
              </a:rPr>
              <a:t>gitmek </a:t>
            </a:r>
            <a:r>
              <a:rPr sz="2600" spc="-60" dirty="0">
                <a:latin typeface="Lucida Sans Unicode"/>
                <a:cs typeface="Lucida Sans Unicode"/>
              </a:rPr>
              <a:t>dâhil) </a:t>
            </a:r>
            <a:r>
              <a:rPr sz="2600" spc="-50" dirty="0">
                <a:latin typeface="Lucida Sans Unicode"/>
                <a:cs typeface="Lucida Sans Unicode"/>
              </a:rPr>
              <a:t>sınav </a:t>
            </a:r>
            <a:r>
              <a:rPr sz="2600" spc="-35" dirty="0">
                <a:latin typeface="Lucida Sans Unicode"/>
                <a:cs typeface="Lucida Sans Unicode"/>
              </a:rPr>
              <a:t>salonundan </a:t>
            </a:r>
            <a:r>
              <a:rPr sz="2600" spc="-65" dirty="0">
                <a:latin typeface="Lucida Sans Unicode"/>
                <a:cs typeface="Lucida Sans Unicode"/>
              </a:rPr>
              <a:t>çıkmaları </a:t>
            </a:r>
            <a:r>
              <a:rPr sz="2600" spc="-810" dirty="0">
                <a:latin typeface="Lucida Sans Unicode"/>
                <a:cs typeface="Lucida Sans Unicode"/>
              </a:rPr>
              <a:t> </a:t>
            </a:r>
            <a:r>
              <a:rPr sz="2600" spc="-70" dirty="0">
                <a:latin typeface="Lucida Sans Unicode"/>
                <a:cs typeface="Lucida Sans Unicode"/>
              </a:rPr>
              <a:t>yasaktır.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70" dirty="0">
                <a:latin typeface="Lucida Sans Unicode"/>
                <a:cs typeface="Lucida Sans Unicode"/>
              </a:rPr>
              <a:t>Adaylar,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55" dirty="0">
                <a:latin typeface="Lucida Sans Unicode"/>
                <a:cs typeface="Lucida Sans Unicode"/>
              </a:rPr>
              <a:t>sınavın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30" dirty="0">
                <a:latin typeface="Lucida Sans Unicode"/>
                <a:cs typeface="Lucida Sans Unicode"/>
              </a:rPr>
              <a:t>sabah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35" dirty="0">
                <a:latin typeface="Lucida Sans Unicode"/>
                <a:cs typeface="Lucida Sans Unicode"/>
              </a:rPr>
              <a:t>oturumlarında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Tahoma"/>
                <a:cs typeface="Tahoma"/>
              </a:rPr>
              <a:t>saat</a:t>
            </a:r>
            <a:r>
              <a:rPr sz="2600" b="1" spc="-75" dirty="0">
                <a:latin typeface="Tahoma"/>
                <a:cs typeface="Tahoma"/>
              </a:rPr>
              <a:t> </a:t>
            </a:r>
            <a:r>
              <a:rPr sz="2600" b="1" spc="-100" dirty="0">
                <a:latin typeface="Tahoma"/>
                <a:cs typeface="Tahoma"/>
              </a:rPr>
              <a:t>10.00’dan</a:t>
            </a:r>
            <a:r>
              <a:rPr sz="2600" b="1" spc="-80" dirty="0">
                <a:latin typeface="Tahoma"/>
                <a:cs typeface="Tahoma"/>
              </a:rPr>
              <a:t> </a:t>
            </a:r>
            <a:r>
              <a:rPr sz="2600" b="1" spc="-15" dirty="0">
                <a:latin typeface="Tahoma"/>
                <a:cs typeface="Tahoma"/>
              </a:rPr>
              <a:t>sonra</a:t>
            </a:r>
            <a:r>
              <a:rPr sz="2600" spc="-15" dirty="0">
                <a:latin typeface="Lucida Sans Unicode"/>
                <a:cs typeface="Lucida Sans Unicode"/>
              </a:rPr>
              <a:t>;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60" dirty="0">
                <a:latin typeface="Lucida Sans Unicode"/>
                <a:cs typeface="Lucida Sans Unicode"/>
              </a:rPr>
              <a:t>öğleden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60" dirty="0">
                <a:latin typeface="Lucida Sans Unicode"/>
                <a:cs typeface="Lucida Sans Unicode"/>
              </a:rPr>
              <a:t>sonraki </a:t>
            </a:r>
            <a:r>
              <a:rPr sz="2600" spc="-810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oturumunda </a:t>
            </a:r>
            <a:r>
              <a:rPr sz="2600" spc="-60" dirty="0">
                <a:latin typeface="Lucida Sans Unicode"/>
                <a:cs typeface="Lucida Sans Unicode"/>
              </a:rPr>
              <a:t>ise </a:t>
            </a:r>
            <a:r>
              <a:rPr sz="2600" b="1" dirty="0">
                <a:latin typeface="Tahoma"/>
                <a:cs typeface="Tahoma"/>
              </a:rPr>
              <a:t>saat </a:t>
            </a:r>
            <a:r>
              <a:rPr sz="2600" b="1" spc="-100" dirty="0">
                <a:latin typeface="Tahoma"/>
                <a:cs typeface="Tahoma"/>
              </a:rPr>
              <a:t>15.30’dan </a:t>
            </a:r>
            <a:r>
              <a:rPr sz="2600" b="1" spc="10" dirty="0">
                <a:latin typeface="Tahoma"/>
                <a:cs typeface="Tahoma"/>
              </a:rPr>
              <a:t>sonra </a:t>
            </a:r>
            <a:r>
              <a:rPr sz="2600" spc="-50" dirty="0">
                <a:latin typeface="Lucida Sans Unicode"/>
                <a:cs typeface="Lucida Sans Unicode"/>
              </a:rPr>
              <a:t>sınav </a:t>
            </a:r>
            <a:r>
              <a:rPr sz="2600" spc="-55" dirty="0">
                <a:latin typeface="Lucida Sans Unicode"/>
                <a:cs typeface="Lucida Sans Unicode"/>
              </a:rPr>
              <a:t>binalarına, sınavın </a:t>
            </a:r>
            <a:r>
              <a:rPr sz="2600" spc="-35" dirty="0">
                <a:latin typeface="Lucida Sans Unicode"/>
                <a:cs typeface="Lucida Sans Unicode"/>
              </a:rPr>
              <a:t>cevaplama </a:t>
            </a:r>
            <a:r>
              <a:rPr sz="2600" spc="-50" dirty="0">
                <a:latin typeface="Lucida Sans Unicode"/>
                <a:cs typeface="Lucida Sans Unicode"/>
              </a:rPr>
              <a:t>süresi 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b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90" dirty="0">
                <a:latin typeface="Lucida Sans Unicode"/>
                <a:cs typeface="Lucida Sans Unicode"/>
              </a:rPr>
              <a:t>ş</a:t>
            </a:r>
            <a:r>
              <a:rPr sz="2600" spc="-100" dirty="0">
                <a:latin typeface="Lucida Sans Unicode"/>
                <a:cs typeface="Lucida Sans Unicode"/>
              </a:rPr>
              <a:t>l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50" dirty="0">
                <a:latin typeface="Lucida Sans Unicode"/>
                <a:cs typeface="Lucida Sans Unicode"/>
              </a:rPr>
              <a:t>d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160" dirty="0">
                <a:latin typeface="Lucida Sans Unicode"/>
                <a:cs typeface="Lucida Sans Unicode"/>
              </a:rPr>
              <a:t>k</a:t>
            </a:r>
            <a:r>
              <a:rPr sz="2600" spc="-60" dirty="0">
                <a:latin typeface="Lucida Sans Unicode"/>
                <a:cs typeface="Lucida Sans Unicode"/>
              </a:rPr>
              <a:t>t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20" dirty="0">
                <a:latin typeface="Lucida Sans Unicode"/>
                <a:cs typeface="Lucida Sans Unicode"/>
              </a:rPr>
              <a:t>n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35" dirty="0">
                <a:latin typeface="Lucida Sans Unicode"/>
                <a:cs typeface="Lucida Sans Unicode"/>
              </a:rPr>
              <a:t>o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-10" dirty="0">
                <a:latin typeface="Lucida Sans Unicode"/>
                <a:cs typeface="Lucida Sans Unicode"/>
              </a:rPr>
              <a:t>r</a:t>
            </a:r>
            <a:r>
              <a:rPr sz="2600" spc="10" dirty="0">
                <a:latin typeface="Lucida Sans Unicode"/>
                <a:cs typeface="Lucida Sans Unicode"/>
              </a:rPr>
              <a:t>a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45" dirty="0">
                <a:latin typeface="Lucida Sans Unicode"/>
                <a:cs typeface="Lucida Sans Unicode"/>
              </a:rPr>
              <a:t>v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s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100" dirty="0">
                <a:latin typeface="Lucida Sans Unicode"/>
                <a:cs typeface="Lucida Sans Unicode"/>
              </a:rPr>
              <a:t>l</a:t>
            </a:r>
            <a:r>
              <a:rPr sz="2600" spc="-35" dirty="0">
                <a:latin typeface="Lucida Sans Unicode"/>
                <a:cs typeface="Lucida Sans Unicode"/>
              </a:rPr>
              <a:t>o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-100" dirty="0">
                <a:latin typeface="Lucida Sans Unicode"/>
                <a:cs typeface="Lucida Sans Unicode"/>
              </a:rPr>
              <a:t>l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10" dirty="0">
                <a:latin typeface="Lucida Sans Unicode"/>
                <a:cs typeface="Lucida Sans Unicode"/>
              </a:rPr>
              <a:t>r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10" dirty="0">
                <a:latin typeface="Lucida Sans Unicode"/>
                <a:cs typeface="Lucida Sans Unicode"/>
              </a:rPr>
              <a:t>a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100" dirty="0">
                <a:latin typeface="Lucida Sans Unicode"/>
                <a:cs typeface="Lucida Sans Unicode"/>
              </a:rPr>
              <a:t>lı</a:t>
            </a:r>
            <a:r>
              <a:rPr sz="2600" spc="-25" dirty="0">
                <a:latin typeface="Lucida Sans Unicode"/>
                <a:cs typeface="Lucida Sans Unicode"/>
              </a:rPr>
              <a:t>n</a:t>
            </a:r>
            <a:r>
              <a:rPr sz="2600" spc="-15" dirty="0">
                <a:latin typeface="Lucida Sans Unicode"/>
                <a:cs typeface="Lucida Sans Unicode"/>
              </a:rPr>
              <a:t>m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55" dirty="0">
                <a:latin typeface="Lucida Sans Unicode"/>
                <a:cs typeface="Lucida Sans Unicode"/>
              </a:rPr>
              <a:t>y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100" dirty="0">
                <a:latin typeface="Lucida Sans Unicode"/>
                <a:cs typeface="Lucida Sans Unicode"/>
              </a:rPr>
              <a:t>c</a:t>
            </a:r>
            <a:r>
              <a:rPr sz="2600" spc="5" dirty="0">
                <a:latin typeface="Lucida Sans Unicode"/>
                <a:cs typeface="Lucida Sans Unicode"/>
              </a:rPr>
              <a:t>a</a:t>
            </a:r>
            <a:r>
              <a:rPr sz="2600" spc="-160" dirty="0">
                <a:latin typeface="Lucida Sans Unicode"/>
                <a:cs typeface="Lucida Sans Unicode"/>
              </a:rPr>
              <a:t>k</a:t>
            </a:r>
            <a:r>
              <a:rPr sz="2600" spc="-60" dirty="0">
                <a:latin typeface="Lucida Sans Unicode"/>
                <a:cs typeface="Lucida Sans Unicode"/>
              </a:rPr>
              <a:t>t</a:t>
            </a:r>
            <a:r>
              <a:rPr sz="2600" spc="-100" dirty="0">
                <a:latin typeface="Lucida Sans Unicode"/>
                <a:cs typeface="Lucida Sans Unicode"/>
              </a:rPr>
              <a:t>ı</a:t>
            </a:r>
            <a:r>
              <a:rPr sz="2600" spc="-10" dirty="0">
                <a:latin typeface="Lucida Sans Unicode"/>
                <a:cs typeface="Lucida Sans Unicode"/>
              </a:rPr>
              <a:t>r</a:t>
            </a:r>
            <a:r>
              <a:rPr sz="2600" spc="-135" dirty="0">
                <a:latin typeface="Lucida Sans Unicode"/>
                <a:cs typeface="Lucida Sans Unicode"/>
              </a:rPr>
              <a:t>.</a:t>
            </a:r>
            <a:endParaRPr sz="26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075465" y="3498644"/>
            <a:ext cx="5212715" cy="6788784"/>
            <a:chOff x="13075465" y="3498644"/>
            <a:chExt cx="5212715" cy="6788784"/>
          </a:xfrm>
        </p:grpSpPr>
        <p:sp>
          <p:nvSpPr>
            <p:cNvPr id="9" name="object 9"/>
            <p:cNvSpPr/>
            <p:nvPr/>
          </p:nvSpPr>
          <p:spPr>
            <a:xfrm>
              <a:off x="13075465" y="7302406"/>
              <a:ext cx="2984500" cy="2985135"/>
            </a:xfrm>
            <a:custGeom>
              <a:avLst/>
              <a:gdLst/>
              <a:ahLst/>
              <a:cxnLst/>
              <a:rect l="l" t="t" r="r" b="b"/>
              <a:pathLst>
                <a:path w="2984500" h="2985134">
                  <a:moveTo>
                    <a:pt x="2951232" y="1608720"/>
                  </a:moveTo>
                  <a:lnTo>
                    <a:pt x="1575360" y="2984592"/>
                  </a:lnTo>
                  <a:lnTo>
                    <a:pt x="0" y="2984592"/>
                  </a:lnTo>
                  <a:lnTo>
                    <a:pt x="35297" y="2948874"/>
                  </a:lnTo>
                  <a:lnTo>
                    <a:pt x="2984172" y="0"/>
                  </a:lnTo>
                  <a:lnTo>
                    <a:pt x="2951232" y="1608720"/>
                  </a:lnTo>
                  <a:close/>
                </a:path>
              </a:pathLst>
            </a:custGeom>
            <a:solidFill>
              <a:srgbClr val="E8C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93072" y="3498646"/>
              <a:ext cx="2295525" cy="6788784"/>
            </a:xfrm>
            <a:custGeom>
              <a:avLst/>
              <a:gdLst/>
              <a:ahLst/>
              <a:cxnLst/>
              <a:rect l="l" t="t" r="r" b="b"/>
              <a:pathLst>
                <a:path w="2295525" h="6788784">
                  <a:moveTo>
                    <a:pt x="2294915" y="3152330"/>
                  </a:moveTo>
                  <a:lnTo>
                    <a:pt x="145542" y="5301704"/>
                  </a:lnTo>
                  <a:lnTo>
                    <a:pt x="35229" y="5413895"/>
                  </a:lnTo>
                  <a:lnTo>
                    <a:pt x="0" y="6788366"/>
                  </a:lnTo>
                  <a:lnTo>
                    <a:pt x="234670" y="6788366"/>
                  </a:lnTo>
                  <a:lnTo>
                    <a:pt x="2294915" y="4728108"/>
                  </a:lnTo>
                  <a:lnTo>
                    <a:pt x="2294915" y="3152330"/>
                  </a:lnTo>
                  <a:close/>
                </a:path>
                <a:path w="2295525" h="6788784">
                  <a:moveTo>
                    <a:pt x="2294915" y="0"/>
                  </a:moveTo>
                  <a:lnTo>
                    <a:pt x="1470520" y="824395"/>
                  </a:lnTo>
                  <a:lnTo>
                    <a:pt x="108331" y="2188476"/>
                  </a:lnTo>
                  <a:lnTo>
                    <a:pt x="66941" y="3803764"/>
                  </a:lnTo>
                  <a:lnTo>
                    <a:pt x="2294915" y="1575790"/>
                  </a:lnTo>
                  <a:lnTo>
                    <a:pt x="2294915" y="0"/>
                  </a:lnTo>
                  <a:close/>
                </a:path>
              </a:pathLst>
            </a:custGeom>
            <a:solidFill>
              <a:srgbClr val="E4C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1560</Words>
  <Application>Microsoft Office PowerPoint</Application>
  <PresentationFormat>Özel</PresentationFormat>
  <Paragraphs>430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4" baseType="lpstr">
      <vt:lpstr>Arial</vt:lpstr>
      <vt:lpstr>Calibri</vt:lpstr>
      <vt:lpstr>Lucida Sans Unicode</vt:lpstr>
      <vt:lpstr>Microsoft Sans Serif</vt:lpstr>
      <vt:lpstr>Roboto</vt:lpstr>
      <vt:lpstr>Tahoma</vt:lpstr>
      <vt:lpstr>Times New Roman</vt:lpstr>
      <vt:lpstr>Trebuchet MS</vt:lpstr>
      <vt:lpstr>Office Theme</vt:lpstr>
      <vt:lpstr>PowerPoint Sunusu</vt:lpstr>
      <vt:lpstr>İÇERİK</vt:lpstr>
      <vt:lpstr>2025 YKS TAKVİMİ</vt:lpstr>
      <vt:lpstr>Y Ü K S E K Ö Ğ R E T İ M K U R U M L A R S I N A V I ( Y K S )</vt:lpstr>
      <vt:lpstr>PowerPoint Sunusu</vt:lpstr>
      <vt:lpstr>PowerPoint Sunusu</vt:lpstr>
      <vt:lpstr>PowerPoint Sunusu</vt:lpstr>
      <vt:lpstr>PowerPoint Sunusu</vt:lpstr>
      <vt:lpstr>ÖNEMLİ!</vt:lpstr>
      <vt:lpstr>PUANLARIN HESAPLANMASINDA TESTLERİN  HESAPLANMASI VE SORU SAYILARI</vt:lpstr>
      <vt:lpstr>PUAN TÜRLERİ TYT+ AYT İÇİN HESAPLAMA</vt:lpstr>
      <vt:lpstr>PUAN TÜRLERİ TYT+ AYT İÇİN HESAPLAMA</vt:lpstr>
      <vt:lpstr>YERLEŞTİRME PUANI NEDİR?</vt:lpstr>
      <vt:lpstr>Baraj Sınırı Getirilen Bölümler</vt:lpstr>
      <vt:lpstr>YKS hakkında  önemli  bilgiler.</vt:lpstr>
      <vt:lpstr>OKUL BİRİNCİLERİ</vt:lpstr>
      <vt:lpstr>MİLLİ SAVUNMA ÜNİVERSİTESİ  (MSÜ) SINAVI</vt:lpstr>
      <vt:lpstr>Milli Savunma Üniversitesine giden yol...</vt:lpstr>
      <vt:lpstr>MSÜ SINAVI 1. SEÇİM AŞAMASI</vt:lpstr>
      <vt:lpstr>MSÜ Sınavı Puan Türlerinin Katsayıları</vt:lpstr>
      <vt:lpstr>Tercih İşlemleri</vt:lpstr>
      <vt:lpstr>MSÜ SINAVI 2. SEÇİM AŞAMASI</vt:lpstr>
      <vt:lpstr>2’nci seçim aşamalarında:</vt:lpstr>
      <vt:lpstr>önemli bilgiler</vt:lpstr>
      <vt:lpstr>POLİS MESLEK YÜKSEKOKULU VE  POLİS MESLEK EĞİTİM MERKEZİ  GİRİŞ SINAVLARI</vt:lpstr>
      <vt:lpstr>POLİS NASIL OLURUM?</vt:lpstr>
      <vt:lpstr>POLİS MESLEK YÜKSEKOKULU ( PMYO)</vt:lpstr>
      <vt:lpstr>POLİS MESLEK YÜKSEKOKULU ( PMYO)</vt:lpstr>
      <vt:lpstr>PMYO Sınav puanı;</vt:lpstr>
      <vt:lpstr>ÖZYES  (Spor Bilimleri için özel yetenek sınavın)</vt:lpstr>
      <vt:lpstr>POLİS MESLEK EĞİTİM MERKEZLERİ ( POMEM)</vt:lpstr>
      <vt:lpstr>POLİS MESLEK EĞİTİM MERKEZLERİ  (POMEM)</vt:lpstr>
      <vt:lpstr>Başvuru Süreci</vt:lpstr>
      <vt:lpstr>Polis Meslek Yüksekokullarına ve Polis Meslek</vt:lpstr>
      <vt:lpstr>Sınav puanı;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YKS, MSÜ, POMEM, PMYO 2024 BİLGİLENDİRME</dc:title>
  <dc:creator>Mikail Akman</dc:creator>
  <cp:keywords>DAFzpiYbOwU,BAE3MR9ZZ04</cp:keywords>
  <cp:lastModifiedBy>Çatalca And.L. (4)</cp:lastModifiedBy>
  <cp:revision>11</cp:revision>
  <cp:lastPrinted>2024-09-12T12:18:07Z</cp:lastPrinted>
  <dcterms:created xsi:type="dcterms:W3CDTF">2024-09-10T11:27:23Z</dcterms:created>
  <dcterms:modified xsi:type="dcterms:W3CDTF">2024-09-26T07:45:22Z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2023-11-17T00:00:00Z</vt:filetime>
  </property>
  <property fmtid="{D5CDD505-2E9C-101B-9397-08002B2CF9AE}" pid="3" name="Creator">
    <vt:lpwstr>Canva</vt:lpwstr>
  </property>
  <property fmtid="{D5CDD505-2E9C-101B-9397-08002B2CF9AE}" pid="4" name="LastSaved">
    <vt:filetime>2024-09-10T00:00:00Z</vt:filetime>
  </property>
</Properties>
</file>